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65" roundtripDataSignature="AMtx7mg9QqbR/TDMeCyDfJTrsc03flRo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21" Type="http://schemas.openxmlformats.org/officeDocument/2006/relationships/slide" Target="slides/slide16.xml"/><Relationship Id="rId65"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it-I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7" name="Google Shape;63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3" name="Google Shape;64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8" name="Google Shape;65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7" name="Google Shape;667;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2" name="Google Shape;67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6" name="Google Shape;70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1" name="Google Shape;711;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2" name="Google Shape;742;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3" name="Google Shape;75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4" name="Google Shape;764;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8" name="Google Shape;1068;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5" name="Google Shape;1375;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5" name="Google Shape;1385;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3" name="Shape 1393"/>
        <p:cNvGrpSpPr/>
        <p:nvPr/>
      </p:nvGrpSpPr>
      <p:grpSpPr>
        <a:xfrm>
          <a:off x="0" y="0"/>
          <a:ext cx="0" cy="0"/>
          <a:chOff x="0" y="0"/>
          <a:chExt cx="0" cy="0"/>
        </a:xfrm>
      </p:grpSpPr>
      <p:sp>
        <p:nvSpPr>
          <p:cNvPr id="1394" name="Google Shape;1394;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5" name="Google Shape;1395;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8" name="Shape 1398"/>
        <p:cNvGrpSpPr/>
        <p:nvPr/>
      </p:nvGrpSpPr>
      <p:grpSpPr>
        <a:xfrm>
          <a:off x="0" y="0"/>
          <a:ext cx="0" cy="0"/>
          <a:chOff x="0" y="0"/>
          <a:chExt cx="0" cy="0"/>
        </a:xfrm>
      </p:grpSpPr>
      <p:sp>
        <p:nvSpPr>
          <p:cNvPr id="1399" name="Google Shape;1399;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0" name="Google Shape;1400;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7" name="Shape 1407"/>
        <p:cNvGrpSpPr/>
        <p:nvPr/>
      </p:nvGrpSpPr>
      <p:grpSpPr>
        <a:xfrm>
          <a:off x="0" y="0"/>
          <a:ext cx="0" cy="0"/>
          <a:chOff x="0" y="0"/>
          <a:chExt cx="0" cy="0"/>
        </a:xfrm>
      </p:grpSpPr>
      <p:sp>
        <p:nvSpPr>
          <p:cNvPr id="1408" name="Google Shape;1408;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9" name="Google Shape;1409;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5" name="Google Shape;1415;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0" name="Shape 1420"/>
        <p:cNvGrpSpPr/>
        <p:nvPr/>
      </p:nvGrpSpPr>
      <p:grpSpPr>
        <a:xfrm>
          <a:off x="0" y="0"/>
          <a:ext cx="0" cy="0"/>
          <a:chOff x="0" y="0"/>
          <a:chExt cx="0" cy="0"/>
        </a:xfrm>
      </p:grpSpPr>
      <p:sp>
        <p:nvSpPr>
          <p:cNvPr id="1421" name="Google Shape;1421;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2" name="Google Shape;142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0" name="Google Shape;1430;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8" name="Google Shape;1438;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6" name="Google Shape;1446;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0" name="Shape 1450"/>
        <p:cNvGrpSpPr/>
        <p:nvPr/>
      </p:nvGrpSpPr>
      <p:grpSpPr>
        <a:xfrm>
          <a:off x="0" y="0"/>
          <a:ext cx="0" cy="0"/>
          <a:chOff x="0" y="0"/>
          <a:chExt cx="0" cy="0"/>
        </a:xfrm>
      </p:grpSpPr>
      <p:sp>
        <p:nvSpPr>
          <p:cNvPr id="1451" name="Google Shape;1451;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2" name="Google Shape;1452;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6" name="Shape 1456"/>
        <p:cNvGrpSpPr/>
        <p:nvPr/>
      </p:nvGrpSpPr>
      <p:grpSpPr>
        <a:xfrm>
          <a:off x="0" y="0"/>
          <a:ext cx="0" cy="0"/>
          <a:chOff x="0" y="0"/>
          <a:chExt cx="0" cy="0"/>
        </a:xfrm>
      </p:grpSpPr>
      <p:sp>
        <p:nvSpPr>
          <p:cNvPr id="1457" name="Google Shape;1457;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8" name="Google Shape;1458;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9" name="Google Shape;1469;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6" name="Google Shape;1476;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2" name="Shape 1482"/>
        <p:cNvGrpSpPr/>
        <p:nvPr/>
      </p:nvGrpSpPr>
      <p:grpSpPr>
        <a:xfrm>
          <a:off x="0" y="0"/>
          <a:ext cx="0" cy="0"/>
          <a:chOff x="0" y="0"/>
          <a:chExt cx="0" cy="0"/>
        </a:xfrm>
      </p:grpSpPr>
      <p:sp>
        <p:nvSpPr>
          <p:cNvPr id="1483" name="Google Shape;1483;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4" name="Google Shape;1484;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9" name="Shape 1649"/>
        <p:cNvGrpSpPr/>
        <p:nvPr/>
      </p:nvGrpSpPr>
      <p:grpSpPr>
        <a:xfrm>
          <a:off x="0" y="0"/>
          <a:ext cx="0" cy="0"/>
          <a:chOff x="0" y="0"/>
          <a:chExt cx="0" cy="0"/>
        </a:xfrm>
      </p:grpSpPr>
      <p:sp>
        <p:nvSpPr>
          <p:cNvPr id="1650" name="Google Shape;1650;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1" name="Google Shape;1651;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0" name="Shape 1660"/>
        <p:cNvGrpSpPr/>
        <p:nvPr/>
      </p:nvGrpSpPr>
      <p:grpSpPr>
        <a:xfrm>
          <a:off x="0" y="0"/>
          <a:ext cx="0" cy="0"/>
          <a:chOff x="0" y="0"/>
          <a:chExt cx="0" cy="0"/>
        </a:xfrm>
      </p:grpSpPr>
      <p:sp>
        <p:nvSpPr>
          <p:cNvPr id="1661" name="Google Shape;1661;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2" name="Google Shape;1662;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7" name="Shape 1667"/>
        <p:cNvGrpSpPr/>
        <p:nvPr/>
      </p:nvGrpSpPr>
      <p:grpSpPr>
        <a:xfrm>
          <a:off x="0" y="0"/>
          <a:ext cx="0" cy="0"/>
          <a:chOff x="0" y="0"/>
          <a:chExt cx="0" cy="0"/>
        </a:xfrm>
      </p:grpSpPr>
      <p:sp>
        <p:nvSpPr>
          <p:cNvPr id="1668" name="Google Shape;1668;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9" name="Google Shape;1669;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0" name="Shape 1680"/>
        <p:cNvGrpSpPr/>
        <p:nvPr/>
      </p:nvGrpSpPr>
      <p:grpSpPr>
        <a:xfrm>
          <a:off x="0" y="0"/>
          <a:ext cx="0" cy="0"/>
          <a:chOff x="0" y="0"/>
          <a:chExt cx="0" cy="0"/>
        </a:xfrm>
      </p:grpSpPr>
      <p:sp>
        <p:nvSpPr>
          <p:cNvPr id="1681" name="Google Shape;1681;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2" name="Google Shape;1682;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9" name="Shape 1689"/>
        <p:cNvGrpSpPr/>
        <p:nvPr/>
      </p:nvGrpSpPr>
      <p:grpSpPr>
        <a:xfrm>
          <a:off x="0" y="0"/>
          <a:ext cx="0" cy="0"/>
          <a:chOff x="0" y="0"/>
          <a:chExt cx="0" cy="0"/>
        </a:xfrm>
      </p:grpSpPr>
      <p:sp>
        <p:nvSpPr>
          <p:cNvPr id="1690" name="Google Shape;1690;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1" name="Google Shape;1691;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4" name="Google Shape;1704;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3" name="Shape 1713"/>
        <p:cNvGrpSpPr/>
        <p:nvPr/>
      </p:nvGrpSpPr>
      <p:grpSpPr>
        <a:xfrm>
          <a:off x="0" y="0"/>
          <a:ext cx="0" cy="0"/>
          <a:chOff x="0" y="0"/>
          <a:chExt cx="0" cy="0"/>
        </a:xfrm>
      </p:grpSpPr>
      <p:sp>
        <p:nvSpPr>
          <p:cNvPr id="1714" name="Google Shape;1714;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5" name="Google Shape;1715;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0" name="Shape 1720"/>
        <p:cNvGrpSpPr/>
        <p:nvPr/>
      </p:nvGrpSpPr>
      <p:grpSpPr>
        <a:xfrm>
          <a:off x="0" y="0"/>
          <a:ext cx="0" cy="0"/>
          <a:chOff x="0" y="0"/>
          <a:chExt cx="0" cy="0"/>
        </a:xfrm>
      </p:grpSpPr>
      <p:sp>
        <p:nvSpPr>
          <p:cNvPr id="1721" name="Google Shape;1721;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2" name="Google Shape;172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3" name="Google Shape;1733;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1" name="Shape 1741"/>
        <p:cNvGrpSpPr/>
        <p:nvPr/>
      </p:nvGrpSpPr>
      <p:grpSpPr>
        <a:xfrm>
          <a:off x="0" y="0"/>
          <a:ext cx="0" cy="0"/>
          <a:chOff x="0" y="0"/>
          <a:chExt cx="0" cy="0"/>
        </a:xfrm>
      </p:grpSpPr>
      <p:sp>
        <p:nvSpPr>
          <p:cNvPr id="1742" name="Google Shape;1742;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3" name="Google Shape;1743;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7" name="Shape 1747"/>
        <p:cNvGrpSpPr/>
        <p:nvPr/>
      </p:nvGrpSpPr>
      <p:grpSpPr>
        <a:xfrm>
          <a:off x="0" y="0"/>
          <a:ext cx="0" cy="0"/>
          <a:chOff x="0" y="0"/>
          <a:chExt cx="0" cy="0"/>
        </a:xfrm>
      </p:grpSpPr>
      <p:sp>
        <p:nvSpPr>
          <p:cNvPr id="1748" name="Google Shape;1748;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9" name="Google Shape;1749;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6" name="Shape 1756"/>
        <p:cNvGrpSpPr/>
        <p:nvPr/>
      </p:nvGrpSpPr>
      <p:grpSpPr>
        <a:xfrm>
          <a:off x="0" y="0"/>
          <a:ext cx="0" cy="0"/>
          <a:chOff x="0" y="0"/>
          <a:chExt cx="0" cy="0"/>
        </a:xfrm>
      </p:grpSpPr>
      <p:sp>
        <p:nvSpPr>
          <p:cNvPr id="1757" name="Google Shape;1757;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8" name="Google Shape;1758;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9" name="Google Shape;1769;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7" name="Shape 1777"/>
        <p:cNvGrpSpPr/>
        <p:nvPr/>
      </p:nvGrpSpPr>
      <p:grpSpPr>
        <a:xfrm>
          <a:off x="0" y="0"/>
          <a:ext cx="0" cy="0"/>
          <a:chOff x="0" y="0"/>
          <a:chExt cx="0" cy="0"/>
        </a:xfrm>
      </p:grpSpPr>
      <p:sp>
        <p:nvSpPr>
          <p:cNvPr id="1778" name="Google Shape;1778;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9" name="Google Shape;1779;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4" name="Shape 1784"/>
        <p:cNvGrpSpPr/>
        <p:nvPr/>
      </p:nvGrpSpPr>
      <p:grpSpPr>
        <a:xfrm>
          <a:off x="0" y="0"/>
          <a:ext cx="0" cy="0"/>
          <a:chOff x="0" y="0"/>
          <a:chExt cx="0" cy="0"/>
        </a:xfrm>
      </p:grpSpPr>
      <p:sp>
        <p:nvSpPr>
          <p:cNvPr id="1785" name="Google Shape;1785;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6" name="Google Shape;178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3" name="Shape 1803"/>
        <p:cNvGrpSpPr/>
        <p:nvPr/>
      </p:nvGrpSpPr>
      <p:grpSpPr>
        <a:xfrm>
          <a:off x="0" y="0"/>
          <a:ext cx="0" cy="0"/>
          <a:chOff x="0" y="0"/>
          <a:chExt cx="0" cy="0"/>
        </a:xfrm>
      </p:grpSpPr>
      <p:sp>
        <p:nvSpPr>
          <p:cNvPr id="1804" name="Google Shape;1804;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5" name="Google Shape;1805;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6" name="Shape 1816"/>
        <p:cNvGrpSpPr/>
        <p:nvPr/>
      </p:nvGrpSpPr>
      <p:grpSpPr>
        <a:xfrm>
          <a:off x="0" y="0"/>
          <a:ext cx="0" cy="0"/>
          <a:chOff x="0" y="0"/>
          <a:chExt cx="0" cy="0"/>
        </a:xfrm>
      </p:grpSpPr>
      <p:sp>
        <p:nvSpPr>
          <p:cNvPr id="1817" name="Google Shape;1817;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8" name="Google Shape;1818;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5" name="Shape 1825"/>
        <p:cNvGrpSpPr/>
        <p:nvPr/>
      </p:nvGrpSpPr>
      <p:grpSpPr>
        <a:xfrm>
          <a:off x="0" y="0"/>
          <a:ext cx="0" cy="0"/>
          <a:chOff x="0" y="0"/>
          <a:chExt cx="0" cy="0"/>
        </a:xfrm>
      </p:grpSpPr>
      <p:sp>
        <p:nvSpPr>
          <p:cNvPr id="1826" name="Google Shape;1826;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7" name="Google Shape;1827;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1" name="Shape 1841"/>
        <p:cNvGrpSpPr/>
        <p:nvPr/>
      </p:nvGrpSpPr>
      <p:grpSpPr>
        <a:xfrm>
          <a:off x="0" y="0"/>
          <a:ext cx="0" cy="0"/>
          <a:chOff x="0" y="0"/>
          <a:chExt cx="0" cy="0"/>
        </a:xfrm>
      </p:grpSpPr>
      <p:sp>
        <p:nvSpPr>
          <p:cNvPr id="1842" name="Google Shape;1842;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3" name="Google Shape;1843;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2" name="Shape 1852"/>
        <p:cNvGrpSpPr/>
        <p:nvPr/>
      </p:nvGrpSpPr>
      <p:grpSpPr>
        <a:xfrm>
          <a:off x="0" y="0"/>
          <a:ext cx="0" cy="0"/>
          <a:chOff x="0" y="0"/>
          <a:chExt cx="0" cy="0"/>
        </a:xfrm>
      </p:grpSpPr>
      <p:sp>
        <p:nvSpPr>
          <p:cNvPr id="1853" name="Google Shape;1853;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4" name="Google Shape;1854;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8" name="Shape 1858"/>
        <p:cNvGrpSpPr/>
        <p:nvPr/>
      </p:nvGrpSpPr>
      <p:grpSpPr>
        <a:xfrm>
          <a:off x="0" y="0"/>
          <a:ext cx="0" cy="0"/>
          <a:chOff x="0" y="0"/>
          <a:chExt cx="0" cy="0"/>
        </a:xfrm>
      </p:grpSpPr>
      <p:sp>
        <p:nvSpPr>
          <p:cNvPr id="1859" name="Google Shape;1859;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0" name="Google Shape;1860;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2" name="Shape 1872"/>
        <p:cNvGrpSpPr/>
        <p:nvPr/>
      </p:nvGrpSpPr>
      <p:grpSpPr>
        <a:xfrm>
          <a:off x="0" y="0"/>
          <a:ext cx="0" cy="0"/>
          <a:chOff x="0" y="0"/>
          <a:chExt cx="0" cy="0"/>
        </a:xfrm>
      </p:grpSpPr>
      <p:sp>
        <p:nvSpPr>
          <p:cNvPr id="1873" name="Google Shape;1873;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4" name="Google Shape;1874;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9" name="Shape 1879"/>
        <p:cNvGrpSpPr/>
        <p:nvPr/>
      </p:nvGrpSpPr>
      <p:grpSpPr>
        <a:xfrm>
          <a:off x="0" y="0"/>
          <a:ext cx="0" cy="0"/>
          <a:chOff x="0" y="0"/>
          <a:chExt cx="0" cy="0"/>
        </a:xfrm>
      </p:grpSpPr>
      <p:sp>
        <p:nvSpPr>
          <p:cNvPr id="1880" name="Google Shape;1880;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1" name="Google Shape;1881;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5" name="Shape 1885"/>
        <p:cNvGrpSpPr/>
        <p:nvPr/>
      </p:nvGrpSpPr>
      <p:grpSpPr>
        <a:xfrm>
          <a:off x="0" y="0"/>
          <a:ext cx="0" cy="0"/>
          <a:chOff x="0" y="0"/>
          <a:chExt cx="0" cy="0"/>
        </a:xfrm>
      </p:grpSpPr>
      <p:sp>
        <p:nvSpPr>
          <p:cNvPr id="1886" name="Google Shape;1886;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7" name="Google Shape;1887;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2" name="Shape 1892"/>
        <p:cNvGrpSpPr/>
        <p:nvPr/>
      </p:nvGrpSpPr>
      <p:grpSpPr>
        <a:xfrm>
          <a:off x="0" y="0"/>
          <a:ext cx="0" cy="0"/>
          <a:chOff x="0" y="0"/>
          <a:chExt cx="0" cy="0"/>
        </a:xfrm>
      </p:grpSpPr>
      <p:sp>
        <p:nvSpPr>
          <p:cNvPr id="1893" name="Google Shape;1893;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4" name="Google Shape;1894;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8" name="Shape 1898"/>
        <p:cNvGrpSpPr/>
        <p:nvPr/>
      </p:nvGrpSpPr>
      <p:grpSpPr>
        <a:xfrm>
          <a:off x="0" y="0"/>
          <a:ext cx="0" cy="0"/>
          <a:chOff x="0" y="0"/>
          <a:chExt cx="0" cy="0"/>
        </a:xfrm>
      </p:grpSpPr>
      <p:sp>
        <p:nvSpPr>
          <p:cNvPr id="1899" name="Google Shape;1899;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0" name="Google Shape;1900;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7" name="Shape 1917"/>
        <p:cNvGrpSpPr/>
        <p:nvPr/>
      </p:nvGrpSpPr>
      <p:grpSpPr>
        <a:xfrm>
          <a:off x="0" y="0"/>
          <a:ext cx="0" cy="0"/>
          <a:chOff x="0" y="0"/>
          <a:chExt cx="0" cy="0"/>
        </a:xfrm>
      </p:grpSpPr>
      <p:sp>
        <p:nvSpPr>
          <p:cNvPr id="1918" name="Google Shape;1918;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9" name="Google Shape;1919;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1" name="Shape 1931"/>
        <p:cNvGrpSpPr/>
        <p:nvPr/>
      </p:nvGrpSpPr>
      <p:grpSpPr>
        <a:xfrm>
          <a:off x="0" y="0"/>
          <a:ext cx="0" cy="0"/>
          <a:chOff x="0" y="0"/>
          <a:chExt cx="0" cy="0"/>
        </a:xfrm>
      </p:grpSpPr>
      <p:sp>
        <p:nvSpPr>
          <p:cNvPr id="1932" name="Google Shape;1932;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3" name="Google Shape;1933;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4" name="Shape 1944"/>
        <p:cNvGrpSpPr/>
        <p:nvPr/>
      </p:nvGrpSpPr>
      <p:grpSpPr>
        <a:xfrm>
          <a:off x="0" y="0"/>
          <a:ext cx="0" cy="0"/>
          <a:chOff x="0" y="0"/>
          <a:chExt cx="0" cy="0"/>
        </a:xfrm>
      </p:grpSpPr>
      <p:sp>
        <p:nvSpPr>
          <p:cNvPr id="1945" name="Google Shape;1945;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6" name="Google Shape;1946;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type="title">
  <p:cSld name="TITLE">
    <p:spTree>
      <p:nvGrpSpPr>
        <p:cNvPr id="15" name="Shape 15"/>
        <p:cNvGrpSpPr/>
        <p:nvPr/>
      </p:nvGrpSpPr>
      <p:grpSpPr>
        <a:xfrm>
          <a:off x="0" y="0"/>
          <a:ext cx="0" cy="0"/>
          <a:chOff x="0" y="0"/>
          <a:chExt cx="0" cy="0"/>
        </a:xfrm>
      </p:grpSpPr>
      <p:sp>
        <p:nvSpPr>
          <p:cNvPr id="16" name="Google Shape;16;p61"/>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6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6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6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uota" type="blank">
  <p:cSld name="BLANK">
    <p:spTree>
      <p:nvGrpSpPr>
        <p:cNvPr id="21" name="Shape 21"/>
        <p:cNvGrpSpPr/>
        <p:nvPr/>
      </p:nvGrpSpPr>
      <p:grpSpPr>
        <a:xfrm>
          <a:off x="0" y="0"/>
          <a:ext cx="0" cy="0"/>
          <a:chOff x="0" y="0"/>
          <a:chExt cx="0" cy="0"/>
        </a:xfrm>
      </p:grpSpPr>
      <p:sp>
        <p:nvSpPr>
          <p:cNvPr id="22" name="Google Shape;22;p6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6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type="obj">
  <p:cSld name="OBJECT">
    <p:spTree>
      <p:nvGrpSpPr>
        <p:cNvPr id="25" name="Shape 25"/>
        <p:cNvGrpSpPr/>
        <p:nvPr/>
      </p:nvGrpSpPr>
      <p:grpSpPr>
        <a:xfrm>
          <a:off x="0" y="0"/>
          <a:ext cx="0" cy="0"/>
          <a:chOff x="0" y="0"/>
          <a:chExt cx="0" cy="0"/>
        </a:xfrm>
      </p:grpSpPr>
      <p:sp>
        <p:nvSpPr>
          <p:cNvPr id="26" name="Google Shape;26;p6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6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6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6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type="secHead">
  <p:cSld name="SECTION_HEADER">
    <p:spTree>
      <p:nvGrpSpPr>
        <p:cNvPr id="31" name="Shape 31"/>
        <p:cNvGrpSpPr/>
        <p:nvPr/>
      </p:nvGrpSpPr>
      <p:grpSpPr>
        <a:xfrm>
          <a:off x="0" y="0"/>
          <a:ext cx="0" cy="0"/>
          <a:chOff x="0" y="0"/>
          <a:chExt cx="0" cy="0"/>
        </a:xfrm>
      </p:grpSpPr>
      <p:sp>
        <p:nvSpPr>
          <p:cNvPr id="32" name="Google Shape;32;p6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6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6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type="twoObj">
  <p:cSld name="TWO_OBJECTS">
    <p:spTree>
      <p:nvGrpSpPr>
        <p:cNvPr id="37" name="Shape 37"/>
        <p:cNvGrpSpPr/>
        <p:nvPr/>
      </p:nvGrpSpPr>
      <p:grpSpPr>
        <a:xfrm>
          <a:off x="0" y="0"/>
          <a:ext cx="0" cy="0"/>
          <a:chOff x="0" y="0"/>
          <a:chExt cx="0" cy="0"/>
        </a:xfrm>
      </p:grpSpPr>
      <p:sp>
        <p:nvSpPr>
          <p:cNvPr id="38" name="Google Shape;38;p6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6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6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fronto" type="twoTxTwoObj">
  <p:cSld name="TWO_OBJECTS_WITH_TEXT">
    <p:spTree>
      <p:nvGrpSpPr>
        <p:cNvPr id="44" name="Shape 44"/>
        <p:cNvGrpSpPr/>
        <p:nvPr/>
      </p:nvGrpSpPr>
      <p:grpSpPr>
        <a:xfrm>
          <a:off x="0" y="0"/>
          <a:ext cx="0" cy="0"/>
          <a:chOff x="0" y="0"/>
          <a:chExt cx="0" cy="0"/>
        </a:xfrm>
      </p:grpSpPr>
      <p:sp>
        <p:nvSpPr>
          <p:cNvPr id="45" name="Google Shape;45;p6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6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6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6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6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6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6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titolo" type="titleOnly">
  <p:cSld name="TITLE_ONLY">
    <p:spTree>
      <p:nvGrpSpPr>
        <p:cNvPr id="53" name="Shape 53"/>
        <p:cNvGrpSpPr/>
        <p:nvPr/>
      </p:nvGrpSpPr>
      <p:grpSpPr>
        <a:xfrm>
          <a:off x="0" y="0"/>
          <a:ext cx="0" cy="0"/>
          <a:chOff x="0" y="0"/>
          <a:chExt cx="0" cy="0"/>
        </a:xfrm>
      </p:grpSpPr>
      <p:sp>
        <p:nvSpPr>
          <p:cNvPr id="54" name="Google Shape;54;p6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6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6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to con didascalia" type="objTx">
  <p:cSld name="OBJECT_WITH_CAPTION_TEXT">
    <p:spTree>
      <p:nvGrpSpPr>
        <p:cNvPr id="58" name="Shape 58"/>
        <p:cNvGrpSpPr/>
        <p:nvPr/>
      </p:nvGrpSpPr>
      <p:grpSpPr>
        <a:xfrm>
          <a:off x="0" y="0"/>
          <a:ext cx="0" cy="0"/>
          <a:chOff x="0" y="0"/>
          <a:chExt cx="0" cy="0"/>
        </a:xfrm>
      </p:grpSpPr>
      <p:sp>
        <p:nvSpPr>
          <p:cNvPr id="59" name="Google Shape;59;p6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6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6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6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magine con didascalia" type="picTx">
  <p:cSld name="PICTURE_WITH_CAPTION_TEXT">
    <p:spTree>
      <p:nvGrpSpPr>
        <p:cNvPr id="65" name="Shape 65"/>
        <p:cNvGrpSpPr/>
        <p:nvPr/>
      </p:nvGrpSpPr>
      <p:grpSpPr>
        <a:xfrm>
          <a:off x="0" y="0"/>
          <a:ext cx="0" cy="0"/>
          <a:chOff x="0" y="0"/>
          <a:chExt cx="0" cy="0"/>
        </a:xfrm>
      </p:grpSpPr>
      <p:sp>
        <p:nvSpPr>
          <p:cNvPr id="66" name="Google Shape;66;p6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69"/>
          <p:cNvSpPr/>
          <p:nvPr>
            <p:ph idx="2" type="pic"/>
          </p:nvPr>
        </p:nvSpPr>
        <p:spPr>
          <a:xfrm>
            <a:off x="1792288" y="612775"/>
            <a:ext cx="5486400" cy="4114800"/>
          </a:xfrm>
          <a:prstGeom prst="rect">
            <a:avLst/>
          </a:prstGeom>
          <a:noFill/>
          <a:ln>
            <a:noFill/>
          </a:ln>
        </p:spPr>
      </p:sp>
      <p:sp>
        <p:nvSpPr>
          <p:cNvPr id="68" name="Google Shape;68;p6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6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6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testo verticale" type="vertTx">
  <p:cSld name="VERTICAL_TEXT">
    <p:spTree>
      <p:nvGrpSpPr>
        <p:cNvPr id="72" name="Shape 72"/>
        <p:cNvGrpSpPr/>
        <p:nvPr/>
      </p:nvGrpSpPr>
      <p:grpSpPr>
        <a:xfrm>
          <a:off x="0" y="0"/>
          <a:ext cx="0" cy="0"/>
          <a:chOff x="0" y="0"/>
          <a:chExt cx="0" cy="0"/>
        </a:xfrm>
      </p:grpSpPr>
      <p:sp>
        <p:nvSpPr>
          <p:cNvPr id="73" name="Google Shape;73;p7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7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7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7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7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testo verticale" type="vertTitleAndTx">
  <p:cSld name="VERTICAL_TITLE_AND_VERTICAL_TEXT">
    <p:spTree>
      <p:nvGrpSpPr>
        <p:cNvPr id="78" name="Shape 78"/>
        <p:cNvGrpSpPr/>
        <p:nvPr/>
      </p:nvGrpSpPr>
      <p:grpSpPr>
        <a:xfrm>
          <a:off x="0" y="0"/>
          <a:ext cx="0" cy="0"/>
          <a:chOff x="0" y="0"/>
          <a:chExt cx="0" cy="0"/>
        </a:xfrm>
      </p:grpSpPr>
      <p:sp>
        <p:nvSpPr>
          <p:cNvPr id="79" name="Google Shape;79;p7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7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7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7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7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6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6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6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I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6.jpg"/><Relationship Id="rId5" Type="http://schemas.openxmlformats.org/officeDocument/2006/relationships/image" Target="../media/image3.jpg"/><Relationship Id="rId6" Type="http://schemas.openxmlformats.org/officeDocument/2006/relationships/image" Target="../media/image1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image" Target="../media/image10.jpg"/><Relationship Id="rId5" Type="http://schemas.openxmlformats.org/officeDocument/2006/relationships/image" Target="../media/image9.jpg"/><Relationship Id="rId6"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wellingtoncoop.com/corn.jpg" TargetMode="External"/><Relationship Id="rId4" Type="http://schemas.openxmlformats.org/officeDocument/2006/relationships/image" Target="../media/image18.jpg"/><Relationship Id="rId11" Type="http://schemas.openxmlformats.org/officeDocument/2006/relationships/image" Target="../media/image21.jpg"/><Relationship Id="rId10" Type="http://schemas.openxmlformats.org/officeDocument/2006/relationships/hyperlink" Target="http://images.eyewire.com/dspl/pd/photo/cd00-01076/os47012-1.jpg" TargetMode="External"/><Relationship Id="rId12" Type="http://schemas.openxmlformats.org/officeDocument/2006/relationships/image" Target="../media/image23.jpg"/><Relationship Id="rId9" Type="http://schemas.openxmlformats.org/officeDocument/2006/relationships/image" Target="../media/image25.jpg"/><Relationship Id="rId5" Type="http://schemas.openxmlformats.org/officeDocument/2006/relationships/hyperlink" Target="http://www.fbae.org/images/golden_rice_gif.gif" TargetMode="External"/><Relationship Id="rId6" Type="http://schemas.openxmlformats.org/officeDocument/2006/relationships/image" Target="../media/image19.png"/><Relationship Id="rId7" Type="http://schemas.openxmlformats.org/officeDocument/2006/relationships/hyperlink" Target="http://www.veggievan.org/oform.html" TargetMode="External"/><Relationship Id="rId8"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3.jpg"/><Relationship Id="rId4" Type="http://schemas.openxmlformats.org/officeDocument/2006/relationships/image" Target="../media/image25.jpg"/><Relationship Id="rId5" Type="http://schemas.openxmlformats.org/officeDocument/2006/relationships/hyperlink" Target="http://images.eyewire.com/dspl/pd/photo/cd00-01076/os47012-1.jpg" TargetMode="External"/><Relationship Id="rId6" Type="http://schemas.openxmlformats.org/officeDocument/2006/relationships/image" Target="../media/image21.jpg"/><Relationship Id="rId7" Type="http://schemas.openxmlformats.org/officeDocument/2006/relationships/hyperlink" Target="http://www.fbae.org/images/golden_rice_gif.gif" TargetMode="External"/><Relationship Id="rId8"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4.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2.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3.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3.png"/><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3.png"/><Relationship Id="rId4" Type="http://schemas.openxmlformats.org/officeDocument/2006/relationships/image" Target="../media/image6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3.png"/><Relationship Id="rId4" Type="http://schemas.openxmlformats.org/officeDocument/2006/relationships/image" Target="../media/image6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8.png"/><Relationship Id="rId4" Type="http://schemas.openxmlformats.org/officeDocument/2006/relationships/image" Target="../media/image40.png"/><Relationship Id="rId5"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3.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6.png"/><Relationship Id="rId4" Type="http://schemas.openxmlformats.org/officeDocument/2006/relationships/image" Target="../media/image43.png"/><Relationship Id="rId5"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8.jpg"/><Relationship Id="rId4" Type="http://schemas.openxmlformats.org/officeDocument/2006/relationships/image" Target="../media/image47.png"/><Relationship Id="rId5" Type="http://schemas.openxmlformats.org/officeDocument/2006/relationships/image" Target="../media/image5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9.png"/><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55.png"/><Relationship Id="rId4" Type="http://schemas.openxmlformats.org/officeDocument/2006/relationships/image" Target="../media/image49.png"/><Relationship Id="rId5" Type="http://schemas.openxmlformats.org/officeDocument/2006/relationships/image" Target="../media/image61.png"/><Relationship Id="rId6" Type="http://schemas.openxmlformats.org/officeDocument/2006/relationships/image" Target="../media/image5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59.png"/><Relationship Id="rId4" Type="http://schemas.openxmlformats.org/officeDocument/2006/relationships/image" Target="../media/image52.png"/><Relationship Id="rId5" Type="http://schemas.openxmlformats.org/officeDocument/2006/relationships/image" Target="../media/image6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63.png"/><Relationship Id="rId4" Type="http://schemas.openxmlformats.org/officeDocument/2006/relationships/image" Target="../media/image59.png"/><Relationship Id="rId5" Type="http://schemas.openxmlformats.org/officeDocument/2006/relationships/image" Target="../media/image6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3.jpg"/><Relationship Id="rId4" Type="http://schemas.openxmlformats.org/officeDocument/2006/relationships/image" Target="../media/image25.jpg"/><Relationship Id="rId5" Type="http://schemas.openxmlformats.org/officeDocument/2006/relationships/hyperlink" Target="http://images.eyewire.com/dspl/pd/photo/cd00-01076/os47012-1.jpg" TargetMode="External"/><Relationship Id="rId6" Type="http://schemas.openxmlformats.org/officeDocument/2006/relationships/image" Target="../media/image21.jpg"/><Relationship Id="rId7" Type="http://schemas.openxmlformats.org/officeDocument/2006/relationships/hyperlink" Target="http://www.fbae.org/images/golden_rice_gif.gif" TargetMode="External"/><Relationship Id="rId8" Type="http://schemas.openxmlformats.org/officeDocument/2006/relationships/image" Target="../media/image1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69.png"/><Relationship Id="rId4" Type="http://schemas.openxmlformats.org/officeDocument/2006/relationships/image" Target="../media/image7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68.png"/><Relationship Id="rId4" Type="http://schemas.openxmlformats.org/officeDocument/2006/relationships/image" Target="../media/image6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7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7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73.png"/><Relationship Id="rId4" Type="http://schemas.openxmlformats.org/officeDocument/2006/relationships/image" Target="../media/image70.png"/><Relationship Id="rId5" Type="http://schemas.openxmlformats.org/officeDocument/2006/relationships/image" Target="../media/image7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82.png"/><Relationship Id="rId4" Type="http://schemas.openxmlformats.org/officeDocument/2006/relationships/image" Target="../media/image76.png"/><Relationship Id="rId5" Type="http://schemas.openxmlformats.org/officeDocument/2006/relationships/image" Target="../media/image77.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7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8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86.png"/><Relationship Id="rId4" Type="http://schemas.openxmlformats.org/officeDocument/2006/relationships/image" Target="../media/image87.png"/><Relationship Id="rId5" Type="http://schemas.openxmlformats.org/officeDocument/2006/relationships/image" Target="../media/image81.png"/><Relationship Id="rId6" Type="http://schemas.openxmlformats.org/officeDocument/2006/relationships/image" Target="../media/image8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79.png"/><Relationship Id="rId4" Type="http://schemas.openxmlformats.org/officeDocument/2006/relationships/image" Target="../media/image84.png"/><Relationship Id="rId5" Type="http://schemas.openxmlformats.org/officeDocument/2006/relationships/image" Target="../media/image9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89.png"/><Relationship Id="rId4" Type="http://schemas.openxmlformats.org/officeDocument/2006/relationships/image" Target="../media/image9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92.png"/><Relationship Id="rId4" Type="http://schemas.openxmlformats.org/officeDocument/2006/relationships/image" Target="../media/image9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92.png"/><Relationship Id="rId4" Type="http://schemas.openxmlformats.org/officeDocument/2006/relationships/image" Target="../media/image10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9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97.png"/><Relationship Id="rId4" Type="http://schemas.openxmlformats.org/officeDocument/2006/relationships/image" Target="../media/image10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04.png"/><Relationship Id="rId4" Type="http://schemas.openxmlformats.org/officeDocument/2006/relationships/image" Target="../media/image103.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10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107.png"/><Relationship Id="rId4" Type="http://schemas.openxmlformats.org/officeDocument/2006/relationships/image" Target="../media/image10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110.png"/><Relationship Id="rId4" Type="http://schemas.openxmlformats.org/officeDocument/2006/relationships/image" Target="../media/image11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109.jpg"/><Relationship Id="rId4" Type="http://schemas.openxmlformats.org/officeDocument/2006/relationships/image" Target="../media/image114.jpg"/><Relationship Id="rId5" Type="http://schemas.openxmlformats.org/officeDocument/2006/relationships/image" Target="../media/image111.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118.png"/><Relationship Id="rId4" Type="http://schemas.openxmlformats.org/officeDocument/2006/relationships/image" Target="../media/image108.png"/><Relationship Id="rId5" Type="http://schemas.openxmlformats.org/officeDocument/2006/relationships/image" Target="../media/image115.jpg"/><Relationship Id="rId6" Type="http://schemas.openxmlformats.org/officeDocument/2006/relationships/image" Target="../media/image11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113.png"/><Relationship Id="rId4" Type="http://schemas.openxmlformats.org/officeDocument/2006/relationships/image" Target="../media/image111.jpg"/><Relationship Id="rId5" Type="http://schemas.openxmlformats.org/officeDocument/2006/relationships/image" Target="../media/image11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112.png"/><Relationship Id="rId4" Type="http://schemas.openxmlformats.org/officeDocument/2006/relationships/image" Target="../media/image1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89" name="Google Shape;89;p1"/>
          <p:cNvSpPr/>
          <p:nvPr/>
        </p:nvSpPr>
        <p:spPr>
          <a:xfrm>
            <a:off x="0" y="34461"/>
            <a:ext cx="9144000" cy="6858000"/>
          </a:xfrm>
          <a:prstGeom prst="rect">
            <a:avLst/>
          </a:prstGeom>
          <a:solidFill>
            <a:schemeClr val="lt1">
              <a:alpha val="7294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Vertical Farming: Agricoltura Sostenibile a Torino - Verticalife Tour  Operator" id="90" name="Google Shape;90;p1"/>
          <p:cNvPicPr preferRelativeResize="0"/>
          <p:nvPr/>
        </p:nvPicPr>
        <p:blipFill rotWithShape="1">
          <a:blip r:embed="rId4">
            <a:alphaModFix/>
          </a:blip>
          <a:srcRect b="0" l="14211" r="15983" t="0"/>
          <a:stretch/>
        </p:blipFill>
        <p:spPr>
          <a:xfrm>
            <a:off x="251520" y="4486357"/>
            <a:ext cx="2261937" cy="1523246"/>
          </a:xfrm>
          <a:prstGeom prst="rect">
            <a:avLst/>
          </a:prstGeom>
          <a:noFill/>
          <a:ln>
            <a:noFill/>
          </a:ln>
          <a:effectLst>
            <a:outerShdw blurRad="50800" rotWithShape="0" algn="tl" dir="2700000" dist="38100">
              <a:srgbClr val="000000">
                <a:alpha val="40000"/>
              </a:srgbClr>
            </a:outerShdw>
          </a:effectLst>
        </p:spPr>
      </p:pic>
      <p:pic>
        <p:nvPicPr>
          <p:cNvPr descr="Scottish business leads way in vertical arming trend using hydroponic  towers - Daily Record" id="91" name="Google Shape;91;p1"/>
          <p:cNvPicPr preferRelativeResize="0"/>
          <p:nvPr/>
        </p:nvPicPr>
        <p:blipFill rotWithShape="1">
          <a:blip r:embed="rId5">
            <a:alphaModFix/>
          </a:blip>
          <a:srcRect b="0" l="0" r="0" t="0"/>
          <a:stretch/>
        </p:blipFill>
        <p:spPr>
          <a:xfrm>
            <a:off x="251520" y="2728300"/>
            <a:ext cx="2273798" cy="1512168"/>
          </a:xfrm>
          <a:prstGeom prst="rect">
            <a:avLst/>
          </a:prstGeom>
          <a:noFill/>
          <a:ln>
            <a:noFill/>
          </a:ln>
          <a:effectLst>
            <a:outerShdw blurRad="50800" rotWithShape="0" algn="tl" dir="2700000" dist="38100">
              <a:srgbClr val="000000">
                <a:alpha val="40000"/>
              </a:srgbClr>
            </a:outerShdw>
          </a:effectLst>
        </p:spPr>
      </p:pic>
      <p:pic>
        <p:nvPicPr>
          <p:cNvPr descr="Vertical Farming triple the yield and shortens harvest time | OSRAM Opto  Semiconductors" id="92" name="Google Shape;92;p1"/>
          <p:cNvPicPr preferRelativeResize="0"/>
          <p:nvPr/>
        </p:nvPicPr>
        <p:blipFill rotWithShape="1">
          <a:blip r:embed="rId6">
            <a:alphaModFix/>
          </a:blip>
          <a:srcRect b="0" l="0" r="40241" t="0"/>
          <a:stretch/>
        </p:blipFill>
        <p:spPr>
          <a:xfrm>
            <a:off x="251520" y="1000108"/>
            <a:ext cx="2266394" cy="1517036"/>
          </a:xfrm>
          <a:prstGeom prst="rect">
            <a:avLst/>
          </a:prstGeom>
          <a:noFill/>
          <a:ln>
            <a:noFill/>
          </a:ln>
          <a:effectLst>
            <a:outerShdw blurRad="50800" rotWithShape="0" algn="tl" dir="2700000" dist="38100">
              <a:srgbClr val="000000">
                <a:alpha val="40000"/>
              </a:srgbClr>
            </a:outerShdw>
          </a:effectLst>
        </p:spPr>
      </p:pic>
      <p:sp>
        <p:nvSpPr>
          <p:cNvPr id="93" name="Google Shape;93;p1"/>
          <p:cNvSpPr txBox="1"/>
          <p:nvPr>
            <p:ph type="ctrTitle"/>
          </p:nvPr>
        </p:nvSpPr>
        <p:spPr>
          <a:xfrm>
            <a:off x="2480300" y="2738416"/>
            <a:ext cx="6660232" cy="1470025"/>
          </a:xfrm>
          <a:prstGeom prst="rect">
            <a:avLst/>
          </a:prstGeom>
          <a:noFill/>
          <a:ln>
            <a:noFill/>
          </a:ln>
          <a:effectLst>
            <a:outerShdw blurRad="50800" rotWithShape="0" algn="tl" dir="2700000" dist="38100">
              <a:srgbClr val="000000">
                <a:alpha val="40000"/>
              </a:srgbClr>
            </a:outerShdw>
          </a:effectLst>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it-IT"/>
              <a:t>Le piante come bioreattori</a:t>
            </a:r>
            <a:endParaRPr/>
          </a:p>
        </p:txBody>
      </p:sp>
      <p:sp>
        <p:nvSpPr>
          <p:cNvPr id="94" name="Google Shape;94;p1"/>
          <p:cNvSpPr txBox="1"/>
          <p:nvPr/>
        </p:nvSpPr>
        <p:spPr>
          <a:xfrm>
            <a:off x="3851920" y="3789040"/>
            <a:ext cx="4294702" cy="584775"/>
          </a:xfrm>
          <a:prstGeom prst="rect">
            <a:avLst/>
          </a:prstGeom>
          <a:noFill/>
          <a:ln>
            <a:noFill/>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0" i="1" lang="it-IT" sz="3200" u="none" cap="none" strike="noStrike">
                <a:solidFill>
                  <a:schemeClr val="dk1"/>
                </a:solidFill>
                <a:latin typeface="Calibri"/>
                <a:ea typeface="Calibri"/>
                <a:cs typeface="Calibri"/>
                <a:sym typeface="Calibri"/>
              </a:rPr>
              <a:t>Plant Molecular Farming</a:t>
            </a:r>
            <a:endParaRPr i="1" sz="32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2"/>
          <p:cNvPicPr preferRelativeResize="0"/>
          <p:nvPr/>
        </p:nvPicPr>
        <p:blipFill rotWithShape="1">
          <a:blip r:embed="rId3">
            <a:alphaModFix/>
          </a:blip>
          <a:srcRect b="0" l="0" r="0" t="0"/>
          <a:stretch/>
        </p:blipFill>
        <p:spPr>
          <a:xfrm rot="3998648">
            <a:off x="80883" y="1890395"/>
            <a:ext cx="861796" cy="1054098"/>
          </a:xfrm>
          <a:prstGeom prst="rect">
            <a:avLst/>
          </a:prstGeom>
          <a:noFill/>
          <a:ln>
            <a:noFill/>
          </a:ln>
        </p:spPr>
      </p:pic>
      <p:grpSp>
        <p:nvGrpSpPr>
          <p:cNvPr id="100" name="Google Shape;100;p2"/>
          <p:cNvGrpSpPr/>
          <p:nvPr/>
        </p:nvGrpSpPr>
        <p:grpSpPr>
          <a:xfrm>
            <a:off x="846138" y="1995489"/>
            <a:ext cx="282575" cy="420687"/>
            <a:chOff x="1066393" y="613607"/>
            <a:chExt cx="282166" cy="420986"/>
          </a:xfrm>
        </p:grpSpPr>
        <p:sp>
          <p:nvSpPr>
            <p:cNvPr id="101" name="Google Shape;101;p2"/>
            <p:cNvSpPr/>
            <p:nvPr/>
          </p:nvSpPr>
          <p:spPr>
            <a:xfrm>
              <a:off x="1066393" y="613607"/>
              <a:ext cx="282166" cy="420986"/>
            </a:xfrm>
            <a:custGeom>
              <a:rect b="b" l="l" r="r" t="t"/>
              <a:pathLst>
                <a:path extrusionOk="0" h="420986" w="282166">
                  <a:moveTo>
                    <a:pt x="36214" y="0"/>
                  </a:moveTo>
                  <a:cubicBezTo>
                    <a:pt x="159190" y="32064"/>
                    <a:pt x="282166" y="64129"/>
                    <a:pt x="276130" y="86008"/>
                  </a:cubicBezTo>
                  <a:cubicBezTo>
                    <a:pt x="270094" y="107887"/>
                    <a:pt x="0" y="110150"/>
                    <a:pt x="0" y="131275"/>
                  </a:cubicBezTo>
                  <a:cubicBezTo>
                    <a:pt x="0" y="152400"/>
                    <a:pt x="270849" y="190122"/>
                    <a:pt x="276130" y="212756"/>
                  </a:cubicBezTo>
                  <a:cubicBezTo>
                    <a:pt x="281411" y="235390"/>
                    <a:pt x="33196" y="245952"/>
                    <a:pt x="31687" y="267077"/>
                  </a:cubicBezTo>
                  <a:cubicBezTo>
                    <a:pt x="30178" y="288202"/>
                    <a:pt x="263305" y="313854"/>
                    <a:pt x="267077" y="339505"/>
                  </a:cubicBezTo>
                  <a:cubicBezTo>
                    <a:pt x="270849" y="365157"/>
                    <a:pt x="54320" y="420986"/>
                    <a:pt x="54320" y="420986"/>
                  </a:cubicBezTo>
                  <a:lnTo>
                    <a:pt x="54320" y="420986"/>
                  </a:lnTo>
                  <a:lnTo>
                    <a:pt x="54320" y="420986"/>
                  </a:lnTo>
                </a:path>
              </a:pathLst>
            </a:custGeom>
            <a:noFill/>
            <a:ln cap="flat" cmpd="sng" w="127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2" name="Google Shape;102;p2"/>
            <p:cNvCxnSpPr/>
            <p:nvPr/>
          </p:nvCxnSpPr>
          <p:spPr>
            <a:xfrm flipH="1" rot="-10080000">
              <a:off x="1123460" y="702570"/>
              <a:ext cx="144253" cy="44482"/>
            </a:xfrm>
            <a:prstGeom prst="straightConnector1">
              <a:avLst/>
            </a:prstGeom>
            <a:noFill/>
            <a:ln cap="flat" cmpd="sng" w="19050">
              <a:solidFill>
                <a:srgbClr val="76923C"/>
              </a:solidFill>
              <a:prstDash val="solid"/>
              <a:round/>
              <a:headEnd len="sm" w="sm" type="none"/>
              <a:tailEnd len="sm" w="sm" type="none"/>
            </a:ln>
          </p:spPr>
        </p:cxnSp>
      </p:grpSp>
      <p:sp>
        <p:nvSpPr>
          <p:cNvPr id="103" name="Google Shape;103;p2"/>
          <p:cNvSpPr/>
          <p:nvPr/>
        </p:nvSpPr>
        <p:spPr>
          <a:xfrm rot="-5786668">
            <a:off x="587376" y="1798638"/>
            <a:ext cx="785812" cy="785813"/>
          </a:xfrm>
          <a:prstGeom prst="ellipse">
            <a:avLst/>
          </a:prstGeom>
          <a:solidFill>
            <a:srgbClr val="93B3D7">
              <a:alpha val="40000"/>
            </a:srgbClr>
          </a:solidFill>
          <a:ln cap="flat" cmpd="sng" w="15875">
            <a:solidFill>
              <a:srgbClr val="3F3F3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 name="Google Shape;104;p2"/>
          <p:cNvSpPr/>
          <p:nvPr/>
        </p:nvSpPr>
        <p:spPr>
          <a:xfrm rot="-8246668">
            <a:off x="1201738" y="2633664"/>
            <a:ext cx="642937" cy="71437"/>
          </a:xfrm>
          <a:prstGeom prst="rect">
            <a:avLst/>
          </a:prstGeom>
          <a:solidFill>
            <a:srgbClr val="3F3F3F"/>
          </a:solidFill>
          <a:ln cap="flat" cmpd="sng" w="25400">
            <a:solidFill>
              <a:srgbClr val="3F3F3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05" name="Google Shape;105;p2"/>
          <p:cNvCxnSpPr/>
          <p:nvPr/>
        </p:nvCxnSpPr>
        <p:spPr>
          <a:xfrm flipH="1" rot="-5400000">
            <a:off x="993775" y="2454276"/>
            <a:ext cx="285750" cy="285750"/>
          </a:xfrm>
          <a:prstGeom prst="straightConnector1">
            <a:avLst/>
          </a:prstGeom>
          <a:noFill/>
          <a:ln cap="flat" cmpd="sng" w="9525">
            <a:solidFill>
              <a:schemeClr val="dk1"/>
            </a:solidFill>
            <a:prstDash val="solid"/>
            <a:round/>
            <a:headEnd len="sm" w="sm" type="none"/>
            <a:tailEnd len="sm" w="sm" type="none"/>
          </a:ln>
        </p:spPr>
      </p:cxnSp>
      <p:cxnSp>
        <p:nvCxnSpPr>
          <p:cNvPr id="106" name="Google Shape;106;p2"/>
          <p:cNvCxnSpPr/>
          <p:nvPr/>
        </p:nvCxnSpPr>
        <p:spPr>
          <a:xfrm rot="-5400000">
            <a:off x="979488" y="1787526"/>
            <a:ext cx="304800" cy="276225"/>
          </a:xfrm>
          <a:prstGeom prst="straightConnector1">
            <a:avLst/>
          </a:prstGeom>
          <a:noFill/>
          <a:ln cap="flat" cmpd="sng" w="9525">
            <a:solidFill>
              <a:schemeClr val="dk1"/>
            </a:solidFill>
            <a:prstDash val="solid"/>
            <a:round/>
            <a:headEnd len="sm" w="sm" type="none"/>
            <a:tailEnd len="sm" w="sm" type="none"/>
          </a:ln>
        </p:spPr>
      </p:cxnSp>
      <p:sp>
        <p:nvSpPr>
          <p:cNvPr id="107" name="Google Shape;107;p2"/>
          <p:cNvSpPr txBox="1"/>
          <p:nvPr/>
        </p:nvSpPr>
        <p:spPr>
          <a:xfrm>
            <a:off x="885825" y="2678114"/>
            <a:ext cx="779463"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Genoma</a:t>
            </a:r>
            <a:endParaRPr/>
          </a:p>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della pianta</a:t>
            </a:r>
            <a:endParaRPr/>
          </a:p>
        </p:txBody>
      </p:sp>
      <p:sp>
        <p:nvSpPr>
          <p:cNvPr id="108" name="Google Shape;108;p2"/>
          <p:cNvSpPr txBox="1"/>
          <p:nvPr/>
        </p:nvSpPr>
        <p:spPr>
          <a:xfrm>
            <a:off x="831850" y="1574801"/>
            <a:ext cx="107753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Gene</a:t>
            </a:r>
            <a:r>
              <a:rPr i="1" lang="it-IT" sz="1000">
                <a:solidFill>
                  <a:schemeClr val="dk1"/>
                </a:solidFill>
                <a:latin typeface="Times New Roman"/>
                <a:ea typeface="Times New Roman"/>
                <a:cs typeface="Times New Roman"/>
                <a:sym typeface="Times New Roman"/>
              </a:rPr>
              <a:t> di interesse</a:t>
            </a:r>
            <a:endParaRPr/>
          </a:p>
        </p:txBody>
      </p:sp>
      <p:cxnSp>
        <p:nvCxnSpPr>
          <p:cNvPr id="109" name="Google Shape;109;p2"/>
          <p:cNvCxnSpPr/>
          <p:nvPr/>
        </p:nvCxnSpPr>
        <p:spPr>
          <a:xfrm>
            <a:off x="2432050" y="2239964"/>
            <a:ext cx="571500" cy="0"/>
          </a:xfrm>
          <a:prstGeom prst="straightConnector1">
            <a:avLst/>
          </a:prstGeom>
          <a:noFill/>
          <a:ln cap="flat" cmpd="sng" w="50800">
            <a:solidFill>
              <a:srgbClr val="76923C"/>
            </a:solidFill>
            <a:prstDash val="solid"/>
            <a:round/>
            <a:headEnd len="sm" w="sm" type="none"/>
            <a:tailEnd len="sm" w="sm" type="none"/>
          </a:ln>
        </p:spPr>
      </p:cxnSp>
      <p:sp>
        <p:nvSpPr>
          <p:cNvPr id="110" name="Google Shape;110;p2"/>
          <p:cNvSpPr/>
          <p:nvPr/>
        </p:nvSpPr>
        <p:spPr>
          <a:xfrm>
            <a:off x="3906838" y="1903414"/>
            <a:ext cx="1214437" cy="1214437"/>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 name="Google Shape;111;p2"/>
          <p:cNvSpPr/>
          <p:nvPr/>
        </p:nvSpPr>
        <p:spPr>
          <a:xfrm rot="10800000">
            <a:off x="4406900" y="1749426"/>
            <a:ext cx="214313" cy="142875"/>
          </a:xfrm>
          <a:prstGeom prst="triangle">
            <a:avLst>
              <a:gd fmla="val 50000" name="adj"/>
            </a:avLst>
          </a:prstGeom>
          <a:solidFill>
            <a:srgbClr val="3660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 name="Google Shape;112;p2"/>
          <p:cNvSpPr txBox="1"/>
          <p:nvPr/>
        </p:nvSpPr>
        <p:spPr>
          <a:xfrm>
            <a:off x="4100513" y="1590676"/>
            <a:ext cx="827087"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800">
                <a:solidFill>
                  <a:schemeClr val="dk1"/>
                </a:solidFill>
                <a:latin typeface="Times New Roman"/>
                <a:ea typeface="Times New Roman"/>
                <a:cs typeface="Times New Roman"/>
                <a:sym typeface="Times New Roman"/>
              </a:rPr>
              <a:t>---GAATTC---</a:t>
            </a:r>
            <a:endParaRPr/>
          </a:p>
        </p:txBody>
      </p:sp>
      <p:sp>
        <p:nvSpPr>
          <p:cNvPr id="113" name="Google Shape;113;p2"/>
          <p:cNvSpPr/>
          <p:nvPr/>
        </p:nvSpPr>
        <p:spPr>
          <a:xfrm rot="6619060">
            <a:off x="4017169" y="2137570"/>
            <a:ext cx="857250" cy="107156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4" name="Google Shape;114;p2"/>
          <p:cNvSpPr/>
          <p:nvPr/>
        </p:nvSpPr>
        <p:spPr>
          <a:xfrm rot="-6886524">
            <a:off x="4017169" y="1808958"/>
            <a:ext cx="857250" cy="107156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115" name="Google Shape;115;p2"/>
          <p:cNvGrpSpPr/>
          <p:nvPr/>
        </p:nvGrpSpPr>
        <p:grpSpPr>
          <a:xfrm>
            <a:off x="4716454" y="1450976"/>
            <a:ext cx="347671" cy="469997"/>
            <a:chOff x="5399996" y="70139"/>
            <a:chExt cx="349016" cy="469749"/>
          </a:xfrm>
        </p:grpSpPr>
        <p:sp>
          <p:nvSpPr>
            <p:cNvPr id="116" name="Google Shape;116;p2"/>
            <p:cNvSpPr/>
            <p:nvPr/>
          </p:nvSpPr>
          <p:spPr>
            <a:xfrm rot="-8379893">
              <a:off x="5522715" y="130432"/>
              <a:ext cx="30280" cy="390319"/>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 name="Google Shape;117;p2"/>
            <p:cNvSpPr/>
            <p:nvPr/>
          </p:nvSpPr>
          <p:spPr>
            <a:xfrm>
              <a:off x="5538651" y="70139"/>
              <a:ext cx="87651" cy="87267"/>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8" name="Google Shape;118;p2"/>
            <p:cNvSpPr/>
            <p:nvPr/>
          </p:nvSpPr>
          <p:spPr>
            <a:xfrm>
              <a:off x="5661362" y="122499"/>
              <a:ext cx="87650" cy="87266"/>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9" name="Google Shape;119;p2"/>
            <p:cNvSpPr/>
            <p:nvPr/>
          </p:nvSpPr>
          <p:spPr>
            <a:xfrm rot="-10320000">
              <a:off x="5557775" y="149472"/>
              <a:ext cx="28686" cy="390319"/>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20" name="Google Shape;120;p2"/>
          <p:cNvCxnSpPr/>
          <p:nvPr/>
        </p:nvCxnSpPr>
        <p:spPr>
          <a:xfrm>
            <a:off x="5929313" y="1577976"/>
            <a:ext cx="571500" cy="0"/>
          </a:xfrm>
          <a:prstGeom prst="straightConnector1">
            <a:avLst/>
          </a:prstGeom>
          <a:noFill/>
          <a:ln cap="flat" cmpd="sng" w="50800">
            <a:solidFill>
              <a:srgbClr val="76923C"/>
            </a:solidFill>
            <a:prstDash val="solid"/>
            <a:round/>
            <a:headEnd len="sm" w="sm" type="none"/>
            <a:tailEnd len="sm" w="sm" type="none"/>
          </a:ln>
        </p:spPr>
      </p:cxnSp>
      <p:sp>
        <p:nvSpPr>
          <p:cNvPr id="121" name="Google Shape;121;p2"/>
          <p:cNvSpPr/>
          <p:nvPr/>
        </p:nvSpPr>
        <p:spPr>
          <a:xfrm>
            <a:off x="5753100" y="1900239"/>
            <a:ext cx="1214438" cy="1214437"/>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 name="Google Shape;122;p2"/>
          <p:cNvSpPr/>
          <p:nvPr/>
        </p:nvSpPr>
        <p:spPr>
          <a:xfrm rot="6619060">
            <a:off x="5863432" y="2134395"/>
            <a:ext cx="855662" cy="1073150"/>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2"/>
          <p:cNvSpPr/>
          <p:nvPr/>
        </p:nvSpPr>
        <p:spPr>
          <a:xfrm rot="-6886524">
            <a:off x="5863432" y="1805782"/>
            <a:ext cx="857250" cy="1071563"/>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24" name="Google Shape;124;p2"/>
          <p:cNvSpPr/>
          <p:nvPr/>
        </p:nvSpPr>
        <p:spPr>
          <a:xfrm>
            <a:off x="6135688" y="1874839"/>
            <a:ext cx="428625" cy="1428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5" name="Google Shape;125;p2"/>
          <p:cNvSpPr txBox="1"/>
          <p:nvPr/>
        </p:nvSpPr>
        <p:spPr>
          <a:xfrm>
            <a:off x="6042923" y="1843089"/>
            <a:ext cx="613088" cy="1845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600">
                <a:solidFill>
                  <a:schemeClr val="dk1"/>
                </a:solidFill>
                <a:latin typeface="Times New Roman"/>
                <a:ea typeface="Times New Roman"/>
                <a:cs typeface="Times New Roman"/>
                <a:sym typeface="Times New Roman"/>
              </a:rPr>
              <a:t>G      AATTC</a:t>
            </a:r>
            <a:endParaRPr/>
          </a:p>
        </p:txBody>
      </p:sp>
      <p:sp>
        <p:nvSpPr>
          <p:cNvPr id="126" name="Google Shape;126;p2"/>
          <p:cNvSpPr/>
          <p:nvPr/>
        </p:nvSpPr>
        <p:spPr>
          <a:xfrm>
            <a:off x="6457950" y="2127251"/>
            <a:ext cx="34925" cy="36513"/>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27" name="Google Shape;127;p2"/>
          <p:cNvGrpSpPr/>
          <p:nvPr/>
        </p:nvGrpSpPr>
        <p:grpSpPr>
          <a:xfrm>
            <a:off x="6487366" y="1308101"/>
            <a:ext cx="680197" cy="547528"/>
            <a:chOff x="6683188" y="742779"/>
            <a:chExt cx="679878" cy="548068"/>
          </a:xfrm>
        </p:grpSpPr>
        <p:sp>
          <p:nvSpPr>
            <p:cNvPr id="128" name="Google Shape;128;p2"/>
            <p:cNvSpPr/>
            <p:nvPr/>
          </p:nvSpPr>
          <p:spPr>
            <a:xfrm rot="-8379893">
              <a:off x="6806114" y="936645"/>
              <a:ext cx="30149" cy="390910"/>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9" name="Google Shape;129;p2"/>
            <p:cNvSpPr/>
            <p:nvPr/>
          </p:nvSpPr>
          <p:spPr>
            <a:xfrm>
              <a:off x="6899733" y="742779"/>
              <a:ext cx="463333" cy="530748"/>
            </a:xfrm>
            <a:custGeom>
              <a:rect b="b" l="l" r="r" t="t"/>
              <a:pathLst>
                <a:path extrusionOk="0" h="530621" w="462756">
                  <a:moveTo>
                    <a:pt x="32940" y="287337"/>
                  </a:moveTo>
                  <a:cubicBezTo>
                    <a:pt x="16470" y="228996"/>
                    <a:pt x="0" y="170656"/>
                    <a:pt x="21034" y="168275"/>
                  </a:cubicBezTo>
                  <a:cubicBezTo>
                    <a:pt x="42068" y="165894"/>
                    <a:pt x="147240" y="255984"/>
                    <a:pt x="159146" y="273050"/>
                  </a:cubicBezTo>
                  <a:cubicBezTo>
                    <a:pt x="171052" y="290116"/>
                    <a:pt x="93662" y="298450"/>
                    <a:pt x="92471" y="270669"/>
                  </a:cubicBezTo>
                  <a:cubicBezTo>
                    <a:pt x="91280" y="242888"/>
                    <a:pt x="158352" y="63897"/>
                    <a:pt x="152002" y="106362"/>
                  </a:cubicBezTo>
                  <a:cubicBezTo>
                    <a:pt x="145652" y="148827"/>
                    <a:pt x="12302" y="530621"/>
                    <a:pt x="54371" y="525462"/>
                  </a:cubicBezTo>
                  <a:cubicBezTo>
                    <a:pt x="96440" y="520303"/>
                    <a:pt x="346074" y="150812"/>
                    <a:pt x="404415" y="75406"/>
                  </a:cubicBezTo>
                  <a:cubicBezTo>
                    <a:pt x="462756" y="0"/>
                    <a:pt x="433585" y="36512"/>
                    <a:pt x="404415" y="73025"/>
                  </a:cubicBezTo>
                </a:path>
              </a:pathLst>
            </a:cu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30" name="Google Shape;130;p2"/>
          <p:cNvSpPr/>
          <p:nvPr/>
        </p:nvSpPr>
        <p:spPr>
          <a:xfrm>
            <a:off x="7623175" y="1903414"/>
            <a:ext cx="1214438" cy="1214437"/>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 name="Google Shape;131;p2"/>
          <p:cNvSpPr/>
          <p:nvPr/>
        </p:nvSpPr>
        <p:spPr>
          <a:xfrm rot="6619060">
            <a:off x="7731919" y="2137570"/>
            <a:ext cx="857250" cy="107156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2" name="Google Shape;132;p2"/>
          <p:cNvSpPr/>
          <p:nvPr/>
        </p:nvSpPr>
        <p:spPr>
          <a:xfrm rot="-6886524">
            <a:off x="7733507" y="1808957"/>
            <a:ext cx="857250" cy="1071563"/>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3" name="Google Shape;133;p2"/>
          <p:cNvSpPr/>
          <p:nvPr/>
        </p:nvSpPr>
        <p:spPr>
          <a:xfrm rot="-3729501">
            <a:off x="7893844" y="1821658"/>
            <a:ext cx="857250" cy="1071562"/>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4" name="Google Shape;134;p2"/>
          <p:cNvCxnSpPr/>
          <p:nvPr/>
        </p:nvCxnSpPr>
        <p:spPr>
          <a:xfrm>
            <a:off x="1636713" y="2239964"/>
            <a:ext cx="642937" cy="1587"/>
          </a:xfrm>
          <a:prstGeom prst="straightConnector1">
            <a:avLst/>
          </a:prstGeom>
          <a:noFill/>
          <a:ln cap="flat" cmpd="sng" w="9525">
            <a:solidFill>
              <a:schemeClr val="dk1"/>
            </a:solidFill>
            <a:prstDash val="solid"/>
            <a:round/>
            <a:headEnd len="sm" w="sm" type="none"/>
            <a:tailEnd len="med" w="med" type="stealth"/>
          </a:ln>
        </p:spPr>
      </p:cxnSp>
      <p:sp>
        <p:nvSpPr>
          <p:cNvPr id="135" name="Google Shape;135;p2"/>
          <p:cNvSpPr txBox="1"/>
          <p:nvPr/>
        </p:nvSpPr>
        <p:spPr>
          <a:xfrm>
            <a:off x="1846263" y="2411414"/>
            <a:ext cx="1733550"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Amplificazione ed isolamento</a:t>
            </a:r>
            <a:endParaRPr/>
          </a:p>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del gene</a:t>
            </a:r>
            <a:r>
              <a:rPr i="1" lang="it-IT" sz="1000">
                <a:solidFill>
                  <a:schemeClr val="dk1"/>
                </a:solidFill>
                <a:latin typeface="Times New Roman"/>
                <a:ea typeface="Times New Roman"/>
                <a:cs typeface="Times New Roman"/>
                <a:sym typeface="Times New Roman"/>
              </a:rPr>
              <a:t> di interesse</a:t>
            </a:r>
            <a:endParaRPr/>
          </a:p>
        </p:txBody>
      </p:sp>
      <p:sp>
        <p:nvSpPr>
          <p:cNvPr id="136" name="Google Shape;136;p2"/>
          <p:cNvSpPr txBox="1"/>
          <p:nvPr/>
        </p:nvSpPr>
        <p:spPr>
          <a:xfrm>
            <a:off x="1739900" y="1993901"/>
            <a:ext cx="425450" cy="2460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PCR</a:t>
            </a:r>
            <a:endParaRPr i="1" sz="1000">
              <a:solidFill>
                <a:schemeClr val="dk1"/>
              </a:solidFill>
              <a:latin typeface="Times New Roman"/>
              <a:ea typeface="Times New Roman"/>
              <a:cs typeface="Times New Roman"/>
              <a:sym typeface="Times New Roman"/>
            </a:endParaRPr>
          </a:p>
        </p:txBody>
      </p:sp>
      <p:cxnSp>
        <p:nvCxnSpPr>
          <p:cNvPr id="137" name="Google Shape;137;p2"/>
          <p:cNvCxnSpPr/>
          <p:nvPr/>
        </p:nvCxnSpPr>
        <p:spPr>
          <a:xfrm>
            <a:off x="3136900" y="2239964"/>
            <a:ext cx="642938" cy="1587"/>
          </a:xfrm>
          <a:prstGeom prst="straightConnector1">
            <a:avLst/>
          </a:prstGeom>
          <a:noFill/>
          <a:ln cap="flat" cmpd="sng" w="9525">
            <a:solidFill>
              <a:schemeClr val="dk1"/>
            </a:solidFill>
            <a:prstDash val="solid"/>
            <a:round/>
            <a:headEnd len="sm" w="sm" type="none"/>
            <a:tailEnd len="med" w="med" type="stealth"/>
          </a:ln>
        </p:spPr>
      </p:cxnSp>
      <p:cxnSp>
        <p:nvCxnSpPr>
          <p:cNvPr id="138" name="Google Shape;138;p2"/>
          <p:cNvCxnSpPr/>
          <p:nvPr/>
        </p:nvCxnSpPr>
        <p:spPr>
          <a:xfrm>
            <a:off x="5208588" y="2239964"/>
            <a:ext cx="468312" cy="1587"/>
          </a:xfrm>
          <a:prstGeom prst="straightConnector1">
            <a:avLst/>
          </a:prstGeom>
          <a:noFill/>
          <a:ln cap="flat" cmpd="sng" w="9525">
            <a:solidFill>
              <a:schemeClr val="dk1"/>
            </a:solidFill>
            <a:prstDash val="solid"/>
            <a:round/>
            <a:headEnd len="sm" w="sm" type="none"/>
            <a:tailEnd len="med" w="med" type="stealth"/>
          </a:ln>
        </p:spPr>
      </p:cxnSp>
      <p:cxnSp>
        <p:nvCxnSpPr>
          <p:cNvPr id="139" name="Google Shape;139;p2"/>
          <p:cNvCxnSpPr/>
          <p:nvPr/>
        </p:nvCxnSpPr>
        <p:spPr>
          <a:xfrm>
            <a:off x="7072313" y="2241551"/>
            <a:ext cx="468312" cy="1588"/>
          </a:xfrm>
          <a:prstGeom prst="straightConnector1">
            <a:avLst/>
          </a:prstGeom>
          <a:noFill/>
          <a:ln cap="flat" cmpd="sng" w="9525">
            <a:solidFill>
              <a:schemeClr val="dk1"/>
            </a:solidFill>
            <a:prstDash val="solid"/>
            <a:round/>
            <a:headEnd len="sm" w="sm" type="none"/>
            <a:tailEnd len="med" w="med" type="stealth"/>
          </a:ln>
        </p:spPr>
      </p:cxnSp>
      <p:sp>
        <p:nvSpPr>
          <p:cNvPr id="140" name="Google Shape;140;p2"/>
          <p:cNvSpPr/>
          <p:nvPr/>
        </p:nvSpPr>
        <p:spPr>
          <a:xfrm rot="5400000">
            <a:off x="6041231" y="1675608"/>
            <a:ext cx="314325" cy="176212"/>
          </a:xfrm>
          <a:prstGeom prst="bentArrow">
            <a:avLst>
              <a:gd fmla="val 25000" name="adj1"/>
              <a:gd fmla="val 25000" name="adj2"/>
              <a:gd fmla="val 25000" name="adj3"/>
              <a:gd fmla="val 43750" name="adj4"/>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41" name="Google Shape;141;p2"/>
          <p:cNvCxnSpPr/>
          <p:nvPr/>
        </p:nvCxnSpPr>
        <p:spPr>
          <a:xfrm flipH="1" rot="10800000">
            <a:off x="5487988" y="1606551"/>
            <a:ext cx="441325" cy="123825"/>
          </a:xfrm>
          <a:prstGeom prst="straightConnector1">
            <a:avLst/>
          </a:prstGeom>
          <a:noFill/>
          <a:ln cap="flat" cmpd="sng" w="9525">
            <a:solidFill>
              <a:schemeClr val="dk1"/>
            </a:solidFill>
            <a:prstDash val="solid"/>
            <a:round/>
            <a:headEnd len="sm" w="sm" type="none"/>
            <a:tailEnd len="sm" w="sm" type="none"/>
          </a:ln>
        </p:spPr>
      </p:cxnSp>
      <p:sp>
        <p:nvSpPr>
          <p:cNvPr id="142" name="Google Shape;142;p2"/>
          <p:cNvSpPr txBox="1"/>
          <p:nvPr/>
        </p:nvSpPr>
        <p:spPr>
          <a:xfrm>
            <a:off x="5033963" y="1693801"/>
            <a:ext cx="107753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Gene</a:t>
            </a:r>
            <a:r>
              <a:rPr i="1" lang="it-IT" sz="1000">
                <a:solidFill>
                  <a:schemeClr val="dk1"/>
                </a:solidFill>
                <a:latin typeface="Times New Roman"/>
                <a:ea typeface="Times New Roman"/>
                <a:cs typeface="Times New Roman"/>
                <a:sym typeface="Times New Roman"/>
              </a:rPr>
              <a:t> di interesse</a:t>
            </a:r>
            <a:endParaRPr/>
          </a:p>
        </p:txBody>
      </p:sp>
      <p:sp>
        <p:nvSpPr>
          <p:cNvPr id="143" name="Google Shape;143;p2"/>
          <p:cNvSpPr txBox="1"/>
          <p:nvPr/>
        </p:nvSpPr>
        <p:spPr>
          <a:xfrm>
            <a:off x="3944938" y="2424114"/>
            <a:ext cx="4911725" cy="2476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Plasmide o Vettore                            Plasmide o Vettore                            Plasmide + Inserto</a:t>
            </a:r>
            <a:endParaRPr i="1" sz="1000">
              <a:solidFill>
                <a:schemeClr val="dk1"/>
              </a:solidFill>
              <a:latin typeface="Times New Roman"/>
              <a:ea typeface="Times New Roman"/>
              <a:cs typeface="Times New Roman"/>
              <a:sym typeface="Times New Roman"/>
            </a:endParaRPr>
          </a:p>
        </p:txBody>
      </p:sp>
      <p:cxnSp>
        <p:nvCxnSpPr>
          <p:cNvPr id="144" name="Google Shape;144;p2"/>
          <p:cNvCxnSpPr/>
          <p:nvPr/>
        </p:nvCxnSpPr>
        <p:spPr>
          <a:xfrm rot="10800000">
            <a:off x="4087813" y="2111376"/>
            <a:ext cx="200025" cy="1268413"/>
          </a:xfrm>
          <a:prstGeom prst="straightConnector1">
            <a:avLst/>
          </a:prstGeom>
          <a:noFill/>
          <a:ln cap="flat" cmpd="sng" w="9525">
            <a:solidFill>
              <a:schemeClr val="dk1"/>
            </a:solidFill>
            <a:prstDash val="solid"/>
            <a:round/>
            <a:headEnd len="sm" w="sm" type="none"/>
            <a:tailEnd len="sm" w="sm" type="none"/>
          </a:ln>
        </p:spPr>
      </p:cxnSp>
      <p:cxnSp>
        <p:nvCxnSpPr>
          <p:cNvPr id="145" name="Google Shape;145;p2"/>
          <p:cNvCxnSpPr/>
          <p:nvPr/>
        </p:nvCxnSpPr>
        <p:spPr>
          <a:xfrm flipH="1" rot="10800000">
            <a:off x="4287838" y="3117851"/>
            <a:ext cx="257175" cy="261938"/>
          </a:xfrm>
          <a:prstGeom prst="straightConnector1">
            <a:avLst/>
          </a:prstGeom>
          <a:noFill/>
          <a:ln cap="flat" cmpd="sng" w="9525">
            <a:solidFill>
              <a:schemeClr val="dk1"/>
            </a:solidFill>
            <a:prstDash val="solid"/>
            <a:round/>
            <a:headEnd len="sm" w="sm" type="none"/>
            <a:tailEnd len="sm" w="sm" type="none"/>
          </a:ln>
        </p:spPr>
      </p:cxnSp>
      <p:sp>
        <p:nvSpPr>
          <p:cNvPr id="146" name="Google Shape;146;p2"/>
          <p:cNvSpPr txBox="1"/>
          <p:nvPr/>
        </p:nvSpPr>
        <p:spPr>
          <a:xfrm>
            <a:off x="3821113" y="3325814"/>
            <a:ext cx="960437" cy="2460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Geni marcatori</a:t>
            </a:r>
            <a:endParaRPr i="1" sz="1000">
              <a:solidFill>
                <a:schemeClr val="dk1"/>
              </a:solidFill>
              <a:latin typeface="Times New Roman"/>
              <a:ea typeface="Times New Roman"/>
              <a:cs typeface="Times New Roman"/>
              <a:sym typeface="Times New Roman"/>
            </a:endParaRPr>
          </a:p>
        </p:txBody>
      </p:sp>
      <p:sp>
        <p:nvSpPr>
          <p:cNvPr id="147" name="Google Shape;147;p2"/>
          <p:cNvSpPr txBox="1"/>
          <p:nvPr/>
        </p:nvSpPr>
        <p:spPr>
          <a:xfrm>
            <a:off x="83056" y="2924011"/>
            <a:ext cx="59824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Batterio</a:t>
            </a:r>
            <a:endParaRPr/>
          </a:p>
        </p:txBody>
      </p:sp>
      <p:grpSp>
        <p:nvGrpSpPr>
          <p:cNvPr id="148" name="Google Shape;148;p2"/>
          <p:cNvGrpSpPr/>
          <p:nvPr/>
        </p:nvGrpSpPr>
        <p:grpSpPr>
          <a:xfrm>
            <a:off x="1983386" y="4459150"/>
            <a:ext cx="1071570" cy="642942"/>
            <a:chOff x="4500563" y="4000505"/>
            <a:chExt cx="1071570" cy="642942"/>
          </a:xfrm>
        </p:grpSpPr>
        <p:sp>
          <p:nvSpPr>
            <p:cNvPr id="149" name="Google Shape;149;p2"/>
            <p:cNvSpPr/>
            <p:nvPr/>
          </p:nvSpPr>
          <p:spPr>
            <a:xfrm>
              <a:off x="4500563" y="4000505"/>
              <a:ext cx="1071570" cy="642942"/>
            </a:xfrm>
            <a:prstGeom prst="roundRect">
              <a:avLst>
                <a:gd fmla="val 16667" name="adj"/>
              </a:avLst>
            </a:prstGeom>
            <a:noFill/>
            <a:ln cap="flat" cmpd="sng" w="222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 name="Google Shape;150;p2"/>
            <p:cNvSpPr/>
            <p:nvPr/>
          </p:nvSpPr>
          <p:spPr>
            <a:xfrm>
              <a:off x="4572000" y="4071942"/>
              <a:ext cx="928687" cy="500063"/>
            </a:xfrm>
            <a:prstGeom prst="roundRect">
              <a:avLst>
                <a:gd fmla="val 16667" name="adj"/>
              </a:avLst>
            </a:prstGeom>
            <a:solidFill>
              <a:srgbClr val="C2D59B"/>
            </a:solidFill>
            <a:ln cap="flat" cmpd="sng" w="222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 name="Google Shape;151;p2"/>
            <p:cNvSpPr/>
            <p:nvPr/>
          </p:nvSpPr>
          <p:spPr>
            <a:xfrm>
              <a:off x="5126231" y="4113363"/>
              <a:ext cx="327173" cy="327173"/>
            </a:xfrm>
            <a:prstGeom prst="ellipse">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2" name="Google Shape;152;p2"/>
            <p:cNvSpPr/>
            <p:nvPr/>
          </p:nvSpPr>
          <p:spPr>
            <a:xfrm rot="-4500000">
              <a:off x="4676756" y="4120578"/>
              <a:ext cx="355723" cy="474298"/>
            </a:xfrm>
            <a:prstGeom prst="ellipse">
              <a:avLst/>
            </a:prstGeom>
            <a:solidFill>
              <a:srgbClr val="D6E3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53" name="Google Shape;153;p2"/>
          <p:cNvGrpSpPr/>
          <p:nvPr/>
        </p:nvGrpSpPr>
        <p:grpSpPr>
          <a:xfrm>
            <a:off x="3783245" y="3780459"/>
            <a:ext cx="1362987" cy="1526413"/>
            <a:chOff x="894046" y="2585719"/>
            <a:chExt cx="1135886" cy="1271909"/>
          </a:xfrm>
        </p:grpSpPr>
        <p:cxnSp>
          <p:nvCxnSpPr>
            <p:cNvPr id="154" name="Google Shape;154;p2"/>
            <p:cNvCxnSpPr/>
            <p:nvPr/>
          </p:nvCxnSpPr>
          <p:spPr>
            <a:xfrm rot="5400000">
              <a:off x="1214051" y="3571901"/>
              <a:ext cx="571454" cy="0"/>
            </a:xfrm>
            <a:prstGeom prst="straightConnector1">
              <a:avLst/>
            </a:prstGeom>
            <a:noFill/>
            <a:ln cap="flat" cmpd="sng" w="38100">
              <a:solidFill>
                <a:srgbClr val="6B3305"/>
              </a:solidFill>
              <a:prstDash val="solid"/>
              <a:round/>
              <a:headEnd len="sm" w="sm" type="none"/>
              <a:tailEnd len="sm" w="sm" type="none"/>
            </a:ln>
          </p:spPr>
        </p:cxnSp>
        <p:cxnSp>
          <p:nvCxnSpPr>
            <p:cNvPr id="155" name="Google Shape;155;p2"/>
            <p:cNvCxnSpPr/>
            <p:nvPr/>
          </p:nvCxnSpPr>
          <p:spPr>
            <a:xfrm rot="4200000">
              <a:off x="1116149" y="3054682"/>
              <a:ext cx="571454" cy="0"/>
            </a:xfrm>
            <a:prstGeom prst="straightConnector1">
              <a:avLst/>
            </a:prstGeom>
            <a:noFill/>
            <a:ln cap="flat" cmpd="sng" w="19050">
              <a:solidFill>
                <a:srgbClr val="6B3305"/>
              </a:solidFill>
              <a:prstDash val="solid"/>
              <a:round/>
              <a:headEnd len="sm" w="sm" type="none"/>
              <a:tailEnd len="sm" w="sm" type="none"/>
            </a:ln>
          </p:spPr>
        </p:cxnSp>
        <p:cxnSp>
          <p:nvCxnSpPr>
            <p:cNvPr id="156" name="Google Shape;156;p2"/>
            <p:cNvCxnSpPr/>
            <p:nvPr/>
          </p:nvCxnSpPr>
          <p:spPr>
            <a:xfrm rot="-5400000">
              <a:off x="1384042" y="3050043"/>
              <a:ext cx="379646" cy="137591"/>
            </a:xfrm>
            <a:prstGeom prst="straightConnector1">
              <a:avLst/>
            </a:prstGeom>
            <a:noFill/>
            <a:ln cap="flat" cmpd="sng" w="19050">
              <a:solidFill>
                <a:srgbClr val="6B3305"/>
              </a:solidFill>
              <a:prstDash val="solid"/>
              <a:round/>
              <a:headEnd len="sm" w="sm" type="none"/>
              <a:tailEnd len="sm" w="sm" type="none"/>
            </a:ln>
          </p:spPr>
        </p:cxnSp>
        <p:cxnSp>
          <p:nvCxnSpPr>
            <p:cNvPr id="157" name="Google Shape;157;p2"/>
            <p:cNvCxnSpPr/>
            <p:nvPr/>
          </p:nvCxnSpPr>
          <p:spPr>
            <a:xfrm flipH="1" rot="10800000">
              <a:off x="1576511" y="3000447"/>
              <a:ext cx="271213" cy="103179"/>
            </a:xfrm>
            <a:prstGeom prst="straightConnector1">
              <a:avLst/>
            </a:prstGeom>
            <a:noFill/>
            <a:ln cap="flat" cmpd="sng" w="19050">
              <a:solidFill>
                <a:srgbClr val="6B3305"/>
              </a:solidFill>
              <a:prstDash val="solid"/>
              <a:round/>
              <a:headEnd len="sm" w="sm" type="none"/>
              <a:tailEnd len="sm" w="sm" type="none"/>
            </a:ln>
          </p:spPr>
        </p:cxnSp>
        <p:cxnSp>
          <p:nvCxnSpPr>
            <p:cNvPr id="158" name="Google Shape;158;p2"/>
            <p:cNvCxnSpPr/>
            <p:nvPr/>
          </p:nvCxnSpPr>
          <p:spPr>
            <a:xfrm>
              <a:off x="1285453" y="3429037"/>
              <a:ext cx="205064" cy="108470"/>
            </a:xfrm>
            <a:prstGeom prst="straightConnector1">
              <a:avLst/>
            </a:prstGeom>
            <a:noFill/>
            <a:ln cap="flat" cmpd="sng" w="19050">
              <a:solidFill>
                <a:srgbClr val="6B3305"/>
              </a:solidFill>
              <a:prstDash val="solid"/>
              <a:round/>
              <a:headEnd len="sm" w="sm" type="none"/>
              <a:tailEnd len="sm" w="sm" type="none"/>
            </a:ln>
          </p:spPr>
        </p:cxnSp>
        <p:cxnSp>
          <p:nvCxnSpPr>
            <p:cNvPr id="159" name="Google Shape;159;p2"/>
            <p:cNvCxnSpPr/>
            <p:nvPr/>
          </p:nvCxnSpPr>
          <p:spPr>
            <a:xfrm>
              <a:off x="1094943" y="2820545"/>
              <a:ext cx="261952" cy="108470"/>
            </a:xfrm>
            <a:prstGeom prst="straightConnector1">
              <a:avLst/>
            </a:prstGeom>
            <a:noFill/>
            <a:ln cap="flat" cmpd="sng" w="19050">
              <a:solidFill>
                <a:srgbClr val="6B3305"/>
              </a:solidFill>
              <a:prstDash val="solid"/>
              <a:round/>
              <a:headEnd len="sm" w="sm" type="none"/>
              <a:tailEnd len="sm" w="sm" type="none"/>
            </a:ln>
          </p:spPr>
        </p:cxnSp>
        <p:grpSp>
          <p:nvGrpSpPr>
            <p:cNvPr id="160" name="Google Shape;160;p2"/>
            <p:cNvGrpSpPr/>
            <p:nvPr/>
          </p:nvGrpSpPr>
          <p:grpSpPr>
            <a:xfrm rot="9222030">
              <a:off x="1785907" y="2905211"/>
              <a:ext cx="223591" cy="144473"/>
              <a:chOff x="2349955" y="2659112"/>
              <a:chExt cx="223591" cy="144473"/>
            </a:xfrm>
          </p:grpSpPr>
          <p:grpSp>
            <p:nvGrpSpPr>
              <p:cNvPr id="161" name="Google Shape;161;p2"/>
              <p:cNvGrpSpPr/>
              <p:nvPr/>
            </p:nvGrpSpPr>
            <p:grpSpPr>
              <a:xfrm>
                <a:off x="2349955" y="2666874"/>
                <a:ext cx="223591" cy="136710"/>
                <a:chOff x="2349955" y="2666874"/>
                <a:chExt cx="223591" cy="136710"/>
              </a:xfrm>
            </p:grpSpPr>
            <p:sp>
              <p:nvSpPr>
                <p:cNvPr id="162" name="Google Shape;162;p2"/>
                <p:cNvSpPr/>
                <p:nvPr/>
              </p:nvSpPr>
              <p:spPr>
                <a:xfrm>
                  <a:off x="2358498" y="2714399"/>
                  <a:ext cx="213002"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3" name="Google Shape;163;p2"/>
                <p:cNvSpPr/>
                <p:nvPr/>
              </p:nvSpPr>
              <p:spPr>
                <a:xfrm rot="-703344">
                  <a:off x="2356753" y="2735996"/>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4" name="Google Shape;164;p2"/>
                <p:cNvSpPr/>
                <p:nvPr/>
              </p:nvSpPr>
              <p:spPr>
                <a:xfrm rot="803214">
                  <a:off x="2352403" y="2691056"/>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65" name="Google Shape;165;p2"/>
              <p:cNvCxnSpPr/>
              <p:nvPr/>
            </p:nvCxnSpPr>
            <p:spPr>
              <a:xfrm rot="-5040000">
                <a:off x="2442089" y="2691673"/>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66" name="Google Shape;166;p2"/>
              <p:cNvCxnSpPr/>
              <p:nvPr/>
            </p:nvCxnSpPr>
            <p:spPr>
              <a:xfrm rot="7380000">
                <a:off x="2446613" y="2646692"/>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67" name="Google Shape;167;p2"/>
              <p:cNvCxnSpPr/>
              <p:nvPr/>
            </p:nvCxnSpPr>
            <p:spPr>
              <a:xfrm>
                <a:off x="2382078" y="2735238"/>
                <a:ext cx="141561" cy="0"/>
              </a:xfrm>
              <a:prstGeom prst="straightConnector1">
                <a:avLst/>
              </a:prstGeom>
              <a:noFill/>
              <a:ln cap="flat" cmpd="sng" w="9525">
                <a:solidFill>
                  <a:srgbClr val="76923C"/>
                </a:solidFill>
                <a:prstDash val="solid"/>
                <a:round/>
                <a:headEnd len="sm" w="sm" type="none"/>
                <a:tailEnd len="sm" w="sm" type="none"/>
              </a:ln>
            </p:spPr>
          </p:cxnSp>
        </p:grpSp>
        <p:sp>
          <p:nvSpPr>
            <p:cNvPr id="168" name="Google Shape;168;p2"/>
            <p:cNvSpPr/>
            <p:nvPr/>
          </p:nvSpPr>
          <p:spPr>
            <a:xfrm>
              <a:off x="1242464" y="344688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69" name="Google Shape;169;p2"/>
            <p:cNvGrpSpPr/>
            <p:nvPr/>
          </p:nvGrpSpPr>
          <p:grpSpPr>
            <a:xfrm rot="2512198">
              <a:off x="1130352" y="2641761"/>
              <a:ext cx="222190" cy="141828"/>
              <a:chOff x="2352376" y="2658739"/>
              <a:chExt cx="222190" cy="141828"/>
            </a:xfrm>
          </p:grpSpPr>
          <p:grpSp>
            <p:nvGrpSpPr>
              <p:cNvPr id="170" name="Google Shape;170;p2"/>
              <p:cNvGrpSpPr/>
              <p:nvPr/>
            </p:nvGrpSpPr>
            <p:grpSpPr>
              <a:xfrm>
                <a:off x="2352376" y="2666697"/>
                <a:ext cx="222190" cy="133870"/>
                <a:chOff x="2352376" y="2666697"/>
                <a:chExt cx="222190" cy="133870"/>
              </a:xfrm>
            </p:grpSpPr>
            <p:sp>
              <p:nvSpPr>
                <p:cNvPr id="171" name="Google Shape;171;p2"/>
                <p:cNvSpPr/>
                <p:nvPr/>
              </p:nvSpPr>
              <p:spPr>
                <a:xfrm>
                  <a:off x="2357624" y="2711920"/>
                  <a:ext cx="211679"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2" name="Google Shape;172;p2"/>
                <p:cNvSpPr/>
                <p:nvPr/>
              </p:nvSpPr>
              <p:spPr>
                <a:xfrm rot="-703344">
                  <a:off x="2359082" y="2733113"/>
                  <a:ext cx="213002"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3" name="Google Shape;173;p2"/>
                <p:cNvSpPr/>
                <p:nvPr/>
              </p:nvSpPr>
              <p:spPr>
                <a:xfrm rot="803214">
                  <a:off x="2354842" y="2690726"/>
                  <a:ext cx="213001"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74" name="Google Shape;174;p2"/>
              <p:cNvCxnSpPr/>
              <p:nvPr/>
            </p:nvCxnSpPr>
            <p:spPr>
              <a:xfrm rot="-5040000">
                <a:off x="2443655" y="2691319"/>
                <a:ext cx="43652" cy="133623"/>
              </a:xfrm>
              <a:prstGeom prst="straightConnector1">
                <a:avLst/>
              </a:prstGeom>
              <a:noFill/>
              <a:ln cap="flat" cmpd="sng" w="9525">
                <a:solidFill>
                  <a:srgbClr val="76923C"/>
                </a:solidFill>
                <a:prstDash val="solid"/>
                <a:round/>
                <a:headEnd len="sm" w="sm" type="none"/>
                <a:tailEnd len="sm" w="sm" type="none"/>
              </a:ln>
            </p:spPr>
          </p:cxnSp>
          <p:cxnSp>
            <p:nvCxnSpPr>
              <p:cNvPr id="175" name="Google Shape;175;p2"/>
              <p:cNvCxnSpPr/>
              <p:nvPr/>
            </p:nvCxnSpPr>
            <p:spPr>
              <a:xfrm rot="7380000">
                <a:off x="2446548" y="2646319"/>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76" name="Google Shape;176;p2"/>
              <p:cNvCxnSpPr/>
              <p:nvPr/>
            </p:nvCxnSpPr>
            <p:spPr>
              <a:xfrm>
                <a:off x="2381694" y="2733964"/>
                <a:ext cx="140237" cy="0"/>
              </a:xfrm>
              <a:prstGeom prst="straightConnector1">
                <a:avLst/>
              </a:prstGeom>
              <a:noFill/>
              <a:ln cap="flat" cmpd="sng" w="9525">
                <a:solidFill>
                  <a:srgbClr val="76923C"/>
                </a:solidFill>
                <a:prstDash val="solid"/>
                <a:round/>
                <a:headEnd len="sm" w="sm" type="none"/>
                <a:tailEnd len="sm" w="sm" type="none"/>
              </a:ln>
            </p:spPr>
          </p:cxnSp>
        </p:grpSp>
        <p:sp>
          <p:nvSpPr>
            <p:cNvPr id="177" name="Google Shape;177;p2"/>
            <p:cNvSpPr/>
            <p:nvPr/>
          </p:nvSpPr>
          <p:spPr>
            <a:xfrm>
              <a:off x="1191974" y="347493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78" name="Google Shape;178;p2"/>
            <p:cNvGrpSpPr/>
            <p:nvPr/>
          </p:nvGrpSpPr>
          <p:grpSpPr>
            <a:xfrm rot="-535504">
              <a:off x="971032" y="3333991"/>
              <a:ext cx="333852" cy="216559"/>
              <a:chOff x="2352366" y="2656936"/>
              <a:chExt cx="222566" cy="144372"/>
            </a:xfrm>
          </p:grpSpPr>
          <p:grpSp>
            <p:nvGrpSpPr>
              <p:cNvPr id="179" name="Google Shape;179;p2"/>
              <p:cNvGrpSpPr/>
              <p:nvPr/>
            </p:nvGrpSpPr>
            <p:grpSpPr>
              <a:xfrm>
                <a:off x="2352366" y="2665628"/>
                <a:ext cx="222566" cy="135680"/>
                <a:chOff x="2352366" y="2665628"/>
                <a:chExt cx="222566" cy="135680"/>
              </a:xfrm>
            </p:grpSpPr>
            <p:sp>
              <p:nvSpPr>
                <p:cNvPr id="180" name="Google Shape;180;p2"/>
                <p:cNvSpPr/>
                <p:nvPr/>
              </p:nvSpPr>
              <p:spPr>
                <a:xfrm>
                  <a:off x="2357134" y="2713432"/>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1" name="Google Shape;181;p2"/>
                <p:cNvSpPr/>
                <p:nvPr/>
              </p:nvSpPr>
              <p:spPr>
                <a:xfrm rot="-703344">
                  <a:off x="2358275" y="2735030"/>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2" name="Google Shape;182;p2"/>
                <p:cNvSpPr/>
                <p:nvPr/>
              </p:nvSpPr>
              <p:spPr>
                <a:xfrm rot="803214">
                  <a:off x="2354661" y="2689828"/>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83" name="Google Shape;183;p2"/>
              <p:cNvCxnSpPr/>
              <p:nvPr/>
            </p:nvCxnSpPr>
            <p:spPr>
              <a:xfrm rot="-5040000">
                <a:off x="2444640" y="2690108"/>
                <a:ext cx="42330" cy="135827"/>
              </a:xfrm>
              <a:prstGeom prst="straightConnector1">
                <a:avLst/>
              </a:prstGeom>
              <a:noFill/>
              <a:ln cap="flat" cmpd="sng" w="9525">
                <a:solidFill>
                  <a:srgbClr val="76923C"/>
                </a:solidFill>
                <a:prstDash val="solid"/>
                <a:round/>
                <a:headEnd len="sm" w="sm" type="none"/>
                <a:tailEnd len="sm" w="sm" type="none"/>
              </a:ln>
            </p:spPr>
          </p:cxnSp>
          <p:cxnSp>
            <p:nvCxnSpPr>
              <p:cNvPr id="184" name="Google Shape;184;p2"/>
              <p:cNvCxnSpPr/>
              <p:nvPr/>
            </p:nvCxnSpPr>
            <p:spPr>
              <a:xfrm rot="7380000">
                <a:off x="2448333" y="2644332"/>
                <a:ext cx="43212" cy="134945"/>
              </a:xfrm>
              <a:prstGeom prst="straightConnector1">
                <a:avLst/>
              </a:prstGeom>
              <a:noFill/>
              <a:ln cap="flat" cmpd="sng" w="9525">
                <a:solidFill>
                  <a:srgbClr val="76923C"/>
                </a:solidFill>
                <a:prstDash val="solid"/>
                <a:round/>
                <a:headEnd len="sm" w="sm" type="none"/>
                <a:tailEnd len="sm" w="sm" type="none"/>
              </a:ln>
            </p:spPr>
          </p:cxnSp>
          <p:cxnSp>
            <p:nvCxnSpPr>
              <p:cNvPr id="185" name="Google Shape;185;p2"/>
              <p:cNvCxnSpPr/>
              <p:nvPr/>
            </p:nvCxnSpPr>
            <p:spPr>
              <a:xfrm>
                <a:off x="2380819" y="2736256"/>
                <a:ext cx="142883" cy="0"/>
              </a:xfrm>
              <a:prstGeom prst="straightConnector1">
                <a:avLst/>
              </a:prstGeom>
              <a:noFill/>
              <a:ln cap="flat" cmpd="sng" w="9525">
                <a:solidFill>
                  <a:srgbClr val="76923C"/>
                </a:solidFill>
                <a:prstDash val="solid"/>
                <a:round/>
                <a:headEnd len="sm" w="sm" type="none"/>
                <a:tailEnd len="sm" w="sm" type="none"/>
              </a:ln>
            </p:spPr>
          </p:cxnSp>
        </p:grpSp>
        <p:sp>
          <p:nvSpPr>
            <p:cNvPr id="186" name="Google Shape;186;p2"/>
            <p:cNvSpPr/>
            <p:nvPr/>
          </p:nvSpPr>
          <p:spPr>
            <a:xfrm>
              <a:off x="1565994" y="312641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7" name="Google Shape;187;p2"/>
            <p:cNvSpPr/>
            <p:nvPr/>
          </p:nvSpPr>
          <p:spPr>
            <a:xfrm>
              <a:off x="1285852" y="295137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8" name="Google Shape;188;p2"/>
            <p:cNvSpPr/>
            <p:nvPr/>
          </p:nvSpPr>
          <p:spPr>
            <a:xfrm>
              <a:off x="1240972" y="2989152"/>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89" name="Google Shape;189;p2"/>
            <p:cNvGrpSpPr/>
            <p:nvPr/>
          </p:nvGrpSpPr>
          <p:grpSpPr>
            <a:xfrm rot="-1341882">
              <a:off x="1136785" y="2889278"/>
              <a:ext cx="223396" cy="145965"/>
              <a:chOff x="2352677" y="2653300"/>
              <a:chExt cx="223396" cy="145965"/>
            </a:xfrm>
          </p:grpSpPr>
          <p:grpSp>
            <p:nvGrpSpPr>
              <p:cNvPr id="190" name="Google Shape;190;p2"/>
              <p:cNvGrpSpPr/>
              <p:nvPr/>
            </p:nvGrpSpPr>
            <p:grpSpPr>
              <a:xfrm>
                <a:off x="2352677" y="2662994"/>
                <a:ext cx="223396" cy="136270"/>
                <a:chOff x="2352677" y="2662994"/>
                <a:chExt cx="223396" cy="136270"/>
              </a:xfrm>
            </p:grpSpPr>
            <p:sp>
              <p:nvSpPr>
                <p:cNvPr id="191" name="Google Shape;191;p2"/>
                <p:cNvSpPr/>
                <p:nvPr/>
              </p:nvSpPr>
              <p:spPr>
                <a:xfrm>
                  <a:off x="2357610" y="2712404"/>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 name="Google Shape;192;p2"/>
                <p:cNvSpPr/>
                <p:nvPr/>
              </p:nvSpPr>
              <p:spPr>
                <a:xfrm rot="-703344">
                  <a:off x="2358105" y="2732851"/>
                  <a:ext cx="215648" cy="44976"/>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3" name="Google Shape;193;p2"/>
                <p:cNvSpPr/>
                <p:nvPr/>
              </p:nvSpPr>
              <p:spPr>
                <a:xfrm rot="803214">
                  <a:off x="2355107" y="2687329"/>
                  <a:ext cx="215647"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94" name="Google Shape;194;p2"/>
              <p:cNvCxnSpPr/>
              <p:nvPr/>
            </p:nvCxnSpPr>
            <p:spPr>
              <a:xfrm rot="-5040000">
                <a:off x="2444765" y="2687204"/>
                <a:ext cx="42330" cy="136269"/>
              </a:xfrm>
              <a:prstGeom prst="straightConnector1">
                <a:avLst/>
              </a:prstGeom>
              <a:noFill/>
              <a:ln cap="flat" cmpd="sng" w="9525">
                <a:solidFill>
                  <a:srgbClr val="76923C"/>
                </a:solidFill>
                <a:prstDash val="solid"/>
                <a:round/>
                <a:headEnd len="sm" w="sm" type="none"/>
                <a:tailEnd len="sm" w="sm" type="none"/>
              </a:ln>
            </p:spPr>
          </p:cxnSp>
          <p:cxnSp>
            <p:nvCxnSpPr>
              <p:cNvPr id="195" name="Google Shape;195;p2"/>
              <p:cNvCxnSpPr/>
              <p:nvPr/>
            </p:nvCxnSpPr>
            <p:spPr>
              <a:xfrm rot="7380000">
                <a:off x="2448120" y="2640278"/>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196" name="Google Shape;196;p2"/>
              <p:cNvCxnSpPr/>
              <p:nvPr/>
            </p:nvCxnSpPr>
            <p:spPr>
              <a:xfrm>
                <a:off x="2379788" y="2733829"/>
                <a:ext cx="144206" cy="0"/>
              </a:xfrm>
              <a:prstGeom prst="straightConnector1">
                <a:avLst/>
              </a:prstGeom>
              <a:noFill/>
              <a:ln cap="flat" cmpd="sng" w="9525">
                <a:solidFill>
                  <a:srgbClr val="76923C"/>
                </a:solidFill>
                <a:prstDash val="solid"/>
                <a:round/>
                <a:headEnd len="sm" w="sm" type="none"/>
                <a:tailEnd len="sm" w="sm" type="none"/>
              </a:ln>
            </p:spPr>
          </p:cxnSp>
        </p:grpSp>
        <p:sp>
          <p:nvSpPr>
            <p:cNvPr id="197" name="Google Shape;197;p2"/>
            <p:cNvSpPr/>
            <p:nvPr/>
          </p:nvSpPr>
          <p:spPr>
            <a:xfrm>
              <a:off x="1065928" y="2840666"/>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98" name="Google Shape;198;p2"/>
            <p:cNvGrpSpPr/>
            <p:nvPr/>
          </p:nvGrpSpPr>
          <p:grpSpPr>
            <a:xfrm>
              <a:off x="894046" y="2747634"/>
              <a:ext cx="223210" cy="145790"/>
              <a:chOff x="2352783" y="2657333"/>
              <a:chExt cx="223210" cy="145790"/>
            </a:xfrm>
          </p:grpSpPr>
          <p:grpSp>
            <p:nvGrpSpPr>
              <p:cNvPr id="199" name="Google Shape;199;p2"/>
              <p:cNvGrpSpPr/>
              <p:nvPr/>
            </p:nvGrpSpPr>
            <p:grpSpPr>
              <a:xfrm>
                <a:off x="2352783" y="2666377"/>
                <a:ext cx="223210" cy="136745"/>
                <a:chOff x="2352783" y="2666377"/>
                <a:chExt cx="223210" cy="136745"/>
              </a:xfrm>
            </p:grpSpPr>
            <p:sp>
              <p:nvSpPr>
                <p:cNvPr id="200" name="Google Shape;200;p2"/>
                <p:cNvSpPr/>
                <p:nvPr/>
              </p:nvSpPr>
              <p:spPr>
                <a:xfrm>
                  <a:off x="2357877" y="2714370"/>
                  <a:ext cx="213002"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2"/>
                <p:cNvSpPr/>
                <p:nvPr/>
              </p:nvSpPr>
              <p:spPr>
                <a:xfrm rot="-703344">
                  <a:off x="2359200" y="2735535"/>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2" name="Google Shape;202;p2"/>
                <p:cNvSpPr/>
                <p:nvPr/>
              </p:nvSpPr>
              <p:spPr>
                <a:xfrm rot="803214">
                  <a:off x="2355231" y="2690559"/>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203" name="Google Shape;203;p2"/>
              <p:cNvCxnSpPr/>
              <p:nvPr/>
            </p:nvCxnSpPr>
            <p:spPr>
              <a:xfrm rot="-5040000">
                <a:off x="2444537" y="2691211"/>
                <a:ext cx="43653" cy="134945"/>
              </a:xfrm>
              <a:prstGeom prst="straightConnector1">
                <a:avLst/>
              </a:prstGeom>
              <a:noFill/>
              <a:ln cap="flat" cmpd="sng" w="9525">
                <a:solidFill>
                  <a:srgbClr val="76923C"/>
                </a:solidFill>
                <a:prstDash val="solid"/>
                <a:round/>
                <a:headEnd len="sm" w="sm" type="none"/>
                <a:tailEnd len="sm" w="sm" type="none"/>
              </a:ln>
            </p:spPr>
          </p:cxnSp>
          <p:cxnSp>
            <p:nvCxnSpPr>
              <p:cNvPr id="204" name="Google Shape;204;p2"/>
              <p:cNvCxnSpPr/>
              <p:nvPr/>
            </p:nvCxnSpPr>
            <p:spPr>
              <a:xfrm rot="7380000">
                <a:off x="2448505" y="2644913"/>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205" name="Google Shape;205;p2"/>
              <p:cNvCxnSpPr/>
              <p:nvPr/>
            </p:nvCxnSpPr>
            <p:spPr>
              <a:xfrm>
                <a:off x="2381691" y="2736858"/>
                <a:ext cx="141561" cy="0"/>
              </a:xfrm>
              <a:prstGeom prst="straightConnector1">
                <a:avLst/>
              </a:prstGeom>
              <a:noFill/>
              <a:ln cap="flat" cmpd="sng" w="9525">
                <a:solidFill>
                  <a:srgbClr val="76923C"/>
                </a:solidFill>
                <a:prstDash val="solid"/>
                <a:round/>
                <a:headEnd len="sm" w="sm" type="none"/>
                <a:tailEnd len="sm" w="sm" type="none"/>
              </a:ln>
            </p:spPr>
          </p:cxnSp>
        </p:grpSp>
        <p:sp>
          <p:nvSpPr>
            <p:cNvPr id="206" name="Google Shape;206;p2"/>
            <p:cNvSpPr/>
            <p:nvPr/>
          </p:nvSpPr>
          <p:spPr>
            <a:xfrm>
              <a:off x="1628754" y="317129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07" name="Google Shape;207;p2"/>
            <p:cNvGrpSpPr/>
            <p:nvPr/>
          </p:nvGrpSpPr>
          <p:grpSpPr>
            <a:xfrm rot="-9499608">
              <a:off x="1555237" y="3075557"/>
              <a:ext cx="337652" cy="219316"/>
              <a:chOff x="2354921" y="2656901"/>
              <a:chExt cx="225101" cy="146210"/>
            </a:xfrm>
          </p:grpSpPr>
          <p:grpSp>
            <p:nvGrpSpPr>
              <p:cNvPr id="208" name="Google Shape;208;p2"/>
              <p:cNvGrpSpPr/>
              <p:nvPr/>
            </p:nvGrpSpPr>
            <p:grpSpPr>
              <a:xfrm>
                <a:off x="2354921" y="2665742"/>
                <a:ext cx="225101" cy="137369"/>
                <a:chOff x="2354921" y="2665742"/>
                <a:chExt cx="225101" cy="137369"/>
              </a:xfrm>
            </p:grpSpPr>
            <p:sp>
              <p:nvSpPr>
                <p:cNvPr id="209" name="Google Shape;209;p2"/>
                <p:cNvSpPr/>
                <p:nvPr/>
              </p:nvSpPr>
              <p:spPr>
                <a:xfrm>
                  <a:off x="2359261" y="2714006"/>
                  <a:ext cx="213442"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p2"/>
                <p:cNvSpPr/>
                <p:nvPr/>
              </p:nvSpPr>
              <p:spPr>
                <a:xfrm rot="-703344">
                  <a:off x="2363275" y="2735960"/>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1" name="Google Shape;211;p2"/>
                <p:cNvSpPr/>
                <p:nvPr/>
              </p:nvSpPr>
              <p:spPr>
                <a:xfrm rot="803214">
                  <a:off x="2357318" y="2689930"/>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212" name="Google Shape;212;p2"/>
              <p:cNvCxnSpPr/>
              <p:nvPr/>
            </p:nvCxnSpPr>
            <p:spPr>
              <a:xfrm rot="-5040000">
                <a:off x="2446425" y="2691247"/>
                <a:ext cx="44094" cy="134945"/>
              </a:xfrm>
              <a:prstGeom prst="straightConnector1">
                <a:avLst/>
              </a:prstGeom>
              <a:noFill/>
              <a:ln cap="flat" cmpd="sng" w="9525">
                <a:solidFill>
                  <a:srgbClr val="76923C"/>
                </a:solidFill>
                <a:prstDash val="solid"/>
                <a:round/>
                <a:headEnd len="sm" w="sm" type="none"/>
                <a:tailEnd len="sm" w="sm" type="none"/>
              </a:ln>
            </p:spPr>
          </p:cxnSp>
          <p:cxnSp>
            <p:nvCxnSpPr>
              <p:cNvPr id="213" name="Google Shape;213;p2"/>
              <p:cNvCxnSpPr/>
              <p:nvPr/>
            </p:nvCxnSpPr>
            <p:spPr>
              <a:xfrm rot="7380000">
                <a:off x="2450215" y="2644667"/>
                <a:ext cx="44094" cy="134944"/>
              </a:xfrm>
              <a:prstGeom prst="straightConnector1">
                <a:avLst/>
              </a:prstGeom>
              <a:noFill/>
              <a:ln cap="flat" cmpd="sng" w="9525">
                <a:solidFill>
                  <a:srgbClr val="76923C"/>
                </a:solidFill>
                <a:prstDash val="solid"/>
                <a:round/>
                <a:headEnd len="sm" w="sm" type="none"/>
                <a:tailEnd len="sm" w="sm" type="none"/>
              </a:ln>
            </p:spPr>
          </p:cxnSp>
          <p:cxnSp>
            <p:nvCxnSpPr>
              <p:cNvPr id="214" name="Google Shape;214;p2"/>
              <p:cNvCxnSpPr/>
              <p:nvPr/>
            </p:nvCxnSpPr>
            <p:spPr>
              <a:xfrm>
                <a:off x="2380786" y="2735758"/>
                <a:ext cx="142883" cy="0"/>
              </a:xfrm>
              <a:prstGeom prst="straightConnector1">
                <a:avLst/>
              </a:prstGeom>
              <a:noFill/>
              <a:ln cap="flat" cmpd="sng" w="9525">
                <a:solidFill>
                  <a:srgbClr val="76923C"/>
                </a:solidFill>
                <a:prstDash val="solid"/>
                <a:round/>
                <a:headEnd len="sm" w="sm" type="none"/>
                <a:tailEnd len="sm" w="sm" type="none"/>
              </a:ln>
            </p:spPr>
          </p:cxnSp>
        </p:grpSp>
        <p:sp>
          <p:nvSpPr>
            <p:cNvPr id="215" name="Google Shape;215;p2"/>
            <p:cNvSpPr/>
            <p:nvPr/>
          </p:nvSpPr>
          <p:spPr>
            <a:xfrm>
              <a:off x="1643042" y="292332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6" name="Google Shape;216;p2"/>
            <p:cNvSpPr/>
            <p:nvPr/>
          </p:nvSpPr>
          <p:spPr>
            <a:xfrm rot="1020000">
              <a:off x="1494486" y="3147278"/>
              <a:ext cx="46305"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 name="Google Shape;217;p2"/>
            <p:cNvSpPr/>
            <p:nvPr/>
          </p:nvSpPr>
          <p:spPr>
            <a:xfrm rot="-420000">
              <a:off x="1469349" y="3147278"/>
              <a:ext cx="46304"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18" name="Google Shape;218;p2"/>
            <p:cNvGrpSpPr/>
            <p:nvPr/>
          </p:nvGrpSpPr>
          <p:grpSpPr>
            <a:xfrm rot="8309233">
              <a:off x="1606904" y="2800739"/>
              <a:ext cx="224463" cy="147562"/>
              <a:chOff x="2354672" y="2657973"/>
              <a:chExt cx="224463" cy="147562"/>
            </a:xfrm>
          </p:grpSpPr>
          <p:grpSp>
            <p:nvGrpSpPr>
              <p:cNvPr id="219" name="Google Shape;219;p2"/>
              <p:cNvGrpSpPr/>
              <p:nvPr/>
            </p:nvGrpSpPr>
            <p:grpSpPr>
              <a:xfrm>
                <a:off x="2354672" y="2667156"/>
                <a:ext cx="224463" cy="138378"/>
                <a:chOff x="2354672" y="2667156"/>
                <a:chExt cx="224463" cy="138378"/>
              </a:xfrm>
            </p:grpSpPr>
            <p:sp>
              <p:nvSpPr>
                <p:cNvPr id="220" name="Google Shape;220;p2"/>
                <p:cNvSpPr/>
                <p:nvPr/>
              </p:nvSpPr>
              <p:spPr>
                <a:xfrm>
                  <a:off x="2357757" y="2714450"/>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1" name="Google Shape;221;p2"/>
                <p:cNvSpPr/>
                <p:nvPr/>
              </p:nvSpPr>
              <p:spPr>
                <a:xfrm rot="-703344">
                  <a:off x="2359724" y="2737678"/>
                  <a:ext cx="21697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2" name="Google Shape;222;p2"/>
                <p:cNvSpPr/>
                <p:nvPr/>
              </p:nvSpPr>
              <p:spPr>
                <a:xfrm rot="803214">
                  <a:off x="2357102" y="2691491"/>
                  <a:ext cx="215648"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223" name="Google Shape;223;p2"/>
              <p:cNvCxnSpPr/>
              <p:nvPr/>
            </p:nvCxnSpPr>
            <p:spPr>
              <a:xfrm rot="-5040000">
                <a:off x="2447811" y="2693073"/>
                <a:ext cx="43653" cy="136269"/>
              </a:xfrm>
              <a:prstGeom prst="straightConnector1">
                <a:avLst/>
              </a:prstGeom>
              <a:noFill/>
              <a:ln cap="flat" cmpd="sng" w="9525">
                <a:solidFill>
                  <a:srgbClr val="76923C"/>
                </a:solidFill>
                <a:prstDash val="solid"/>
                <a:round/>
                <a:headEnd len="sm" w="sm" type="none"/>
                <a:tailEnd len="sm" w="sm" type="none"/>
              </a:ln>
            </p:spPr>
          </p:cxnSp>
          <p:cxnSp>
            <p:nvCxnSpPr>
              <p:cNvPr id="224" name="Google Shape;224;p2"/>
              <p:cNvCxnSpPr/>
              <p:nvPr/>
            </p:nvCxnSpPr>
            <p:spPr>
              <a:xfrm rot="7380000">
                <a:off x="2450074" y="2644951"/>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225" name="Google Shape;225;p2"/>
              <p:cNvCxnSpPr/>
              <p:nvPr/>
            </p:nvCxnSpPr>
            <p:spPr>
              <a:xfrm>
                <a:off x="2383588" y="2736796"/>
                <a:ext cx="142883" cy="0"/>
              </a:xfrm>
              <a:prstGeom prst="straightConnector1">
                <a:avLst/>
              </a:prstGeom>
              <a:noFill/>
              <a:ln cap="flat" cmpd="sng" w="9525">
                <a:solidFill>
                  <a:srgbClr val="76923C"/>
                </a:solidFill>
                <a:prstDash val="solid"/>
                <a:round/>
                <a:headEnd len="sm" w="sm" type="none"/>
                <a:tailEnd len="sm" w="sm" type="none"/>
              </a:ln>
            </p:spPr>
          </p:cxnSp>
        </p:grpSp>
      </p:grpSp>
      <p:cxnSp>
        <p:nvCxnSpPr>
          <p:cNvPr id="226" name="Google Shape;226;p2"/>
          <p:cNvCxnSpPr/>
          <p:nvPr/>
        </p:nvCxnSpPr>
        <p:spPr>
          <a:xfrm>
            <a:off x="4286245" y="5303697"/>
            <a:ext cx="428625" cy="0"/>
          </a:xfrm>
          <a:prstGeom prst="straightConnector1">
            <a:avLst/>
          </a:prstGeom>
          <a:noFill/>
          <a:ln cap="flat" cmpd="sng" w="9525">
            <a:solidFill>
              <a:srgbClr val="632423"/>
            </a:solidFill>
            <a:prstDash val="solid"/>
            <a:round/>
            <a:headEnd len="sm" w="sm" type="none"/>
            <a:tailEnd len="sm" w="sm" type="none"/>
          </a:ln>
        </p:spPr>
      </p:cxnSp>
      <p:sp>
        <p:nvSpPr>
          <p:cNvPr id="227" name="Google Shape;227;p2"/>
          <p:cNvSpPr/>
          <p:nvPr/>
        </p:nvSpPr>
        <p:spPr>
          <a:xfrm>
            <a:off x="4286245" y="5313222"/>
            <a:ext cx="428625" cy="357187"/>
          </a:xfrm>
          <a:prstGeom prst="rect">
            <a:avLst/>
          </a:prstGeom>
          <a:gradFill>
            <a:gsLst>
              <a:gs pos="0">
                <a:srgbClr val="D6B19C"/>
              </a:gs>
              <a:gs pos="30000">
                <a:srgbClr val="D49E6C"/>
              </a:gs>
              <a:gs pos="70000">
                <a:srgbClr val="A65528"/>
              </a:gs>
              <a:gs pos="100000">
                <a:srgbClr val="663012"/>
              </a:gs>
            </a:gsLst>
            <a:lin ang="189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2"/>
          <p:cNvSpPr/>
          <p:nvPr/>
        </p:nvSpPr>
        <p:spPr>
          <a:xfrm rot="-8246668">
            <a:off x="7661074" y="5159234"/>
            <a:ext cx="1092200" cy="122238"/>
          </a:xfrm>
          <a:prstGeom prst="rect">
            <a:avLst/>
          </a:prstGeom>
          <a:solidFill>
            <a:srgbClr val="3F3F3F"/>
          </a:solidFill>
          <a:ln cap="flat" cmpd="sng" w="25400">
            <a:solidFill>
              <a:srgbClr val="3F3F3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 name="Google Shape;229;p2"/>
          <p:cNvSpPr txBox="1"/>
          <p:nvPr/>
        </p:nvSpPr>
        <p:spPr>
          <a:xfrm>
            <a:off x="7215206" y="5233847"/>
            <a:ext cx="556563"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Nucleo</a:t>
            </a:r>
            <a:endParaRPr/>
          </a:p>
        </p:txBody>
      </p:sp>
      <p:sp>
        <p:nvSpPr>
          <p:cNvPr id="230" name="Google Shape;230;p2"/>
          <p:cNvSpPr txBox="1"/>
          <p:nvPr/>
        </p:nvSpPr>
        <p:spPr>
          <a:xfrm>
            <a:off x="8001024" y="3886146"/>
            <a:ext cx="10567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Vettore con gene</a:t>
            </a:r>
            <a:endParaRPr/>
          </a:p>
          <a:p>
            <a:pPr indent="0" lvl="0" marL="0" marR="0" rtl="0" algn="ctr">
              <a:spcBef>
                <a:spcPts val="0"/>
              </a:spcBef>
              <a:spcAft>
                <a:spcPts val="0"/>
              </a:spcAft>
              <a:buNone/>
            </a:pPr>
            <a:r>
              <a:rPr i="1" lang="it-IT" sz="1000">
                <a:solidFill>
                  <a:schemeClr val="dk1"/>
                </a:solidFill>
                <a:latin typeface="Times New Roman"/>
                <a:ea typeface="Times New Roman"/>
                <a:cs typeface="Times New Roman"/>
                <a:sym typeface="Times New Roman"/>
              </a:rPr>
              <a:t>di interesse</a:t>
            </a:r>
            <a:endParaRPr/>
          </a:p>
        </p:txBody>
      </p:sp>
      <p:grpSp>
        <p:nvGrpSpPr>
          <p:cNvPr id="231" name="Google Shape;231;p2"/>
          <p:cNvGrpSpPr/>
          <p:nvPr/>
        </p:nvGrpSpPr>
        <p:grpSpPr>
          <a:xfrm>
            <a:off x="5797587" y="3783636"/>
            <a:ext cx="1362986" cy="1526411"/>
            <a:chOff x="894046" y="2585721"/>
            <a:chExt cx="1135885" cy="1271907"/>
          </a:xfrm>
        </p:grpSpPr>
        <p:cxnSp>
          <p:nvCxnSpPr>
            <p:cNvPr id="232" name="Google Shape;232;p2"/>
            <p:cNvCxnSpPr/>
            <p:nvPr/>
          </p:nvCxnSpPr>
          <p:spPr>
            <a:xfrm rot="5400000">
              <a:off x="1214051" y="3571901"/>
              <a:ext cx="571454" cy="0"/>
            </a:xfrm>
            <a:prstGeom prst="straightConnector1">
              <a:avLst/>
            </a:prstGeom>
            <a:noFill/>
            <a:ln cap="flat" cmpd="sng" w="38100">
              <a:solidFill>
                <a:srgbClr val="6B3305"/>
              </a:solidFill>
              <a:prstDash val="solid"/>
              <a:round/>
              <a:headEnd len="sm" w="sm" type="none"/>
              <a:tailEnd len="sm" w="sm" type="none"/>
            </a:ln>
          </p:spPr>
        </p:cxnSp>
        <p:cxnSp>
          <p:nvCxnSpPr>
            <p:cNvPr id="233" name="Google Shape;233;p2"/>
            <p:cNvCxnSpPr/>
            <p:nvPr/>
          </p:nvCxnSpPr>
          <p:spPr>
            <a:xfrm rot="4200000">
              <a:off x="1116149" y="3054682"/>
              <a:ext cx="571454" cy="0"/>
            </a:xfrm>
            <a:prstGeom prst="straightConnector1">
              <a:avLst/>
            </a:prstGeom>
            <a:noFill/>
            <a:ln cap="flat" cmpd="sng" w="19050">
              <a:solidFill>
                <a:srgbClr val="6B3305"/>
              </a:solidFill>
              <a:prstDash val="solid"/>
              <a:round/>
              <a:headEnd len="sm" w="sm" type="none"/>
              <a:tailEnd len="sm" w="sm" type="none"/>
            </a:ln>
          </p:spPr>
        </p:cxnSp>
        <p:cxnSp>
          <p:nvCxnSpPr>
            <p:cNvPr id="234" name="Google Shape;234;p2"/>
            <p:cNvCxnSpPr/>
            <p:nvPr/>
          </p:nvCxnSpPr>
          <p:spPr>
            <a:xfrm rot="-5400000">
              <a:off x="1384042" y="3050043"/>
              <a:ext cx="379646" cy="137591"/>
            </a:xfrm>
            <a:prstGeom prst="straightConnector1">
              <a:avLst/>
            </a:prstGeom>
            <a:noFill/>
            <a:ln cap="flat" cmpd="sng" w="19050">
              <a:solidFill>
                <a:srgbClr val="6B3305"/>
              </a:solidFill>
              <a:prstDash val="solid"/>
              <a:round/>
              <a:headEnd len="sm" w="sm" type="none"/>
              <a:tailEnd len="sm" w="sm" type="none"/>
            </a:ln>
          </p:spPr>
        </p:cxnSp>
        <p:cxnSp>
          <p:nvCxnSpPr>
            <p:cNvPr id="235" name="Google Shape;235;p2"/>
            <p:cNvCxnSpPr/>
            <p:nvPr/>
          </p:nvCxnSpPr>
          <p:spPr>
            <a:xfrm flipH="1" rot="10800000">
              <a:off x="1576511" y="3000447"/>
              <a:ext cx="271213" cy="103179"/>
            </a:xfrm>
            <a:prstGeom prst="straightConnector1">
              <a:avLst/>
            </a:prstGeom>
            <a:noFill/>
            <a:ln cap="flat" cmpd="sng" w="19050">
              <a:solidFill>
                <a:srgbClr val="6B3305"/>
              </a:solidFill>
              <a:prstDash val="solid"/>
              <a:round/>
              <a:headEnd len="sm" w="sm" type="none"/>
              <a:tailEnd len="sm" w="sm" type="none"/>
            </a:ln>
          </p:spPr>
        </p:cxnSp>
        <p:cxnSp>
          <p:nvCxnSpPr>
            <p:cNvPr id="236" name="Google Shape;236;p2"/>
            <p:cNvCxnSpPr/>
            <p:nvPr/>
          </p:nvCxnSpPr>
          <p:spPr>
            <a:xfrm>
              <a:off x="1285453" y="3429037"/>
              <a:ext cx="205063" cy="108470"/>
            </a:xfrm>
            <a:prstGeom prst="straightConnector1">
              <a:avLst/>
            </a:prstGeom>
            <a:noFill/>
            <a:ln cap="flat" cmpd="sng" w="19050">
              <a:solidFill>
                <a:srgbClr val="6B3305"/>
              </a:solidFill>
              <a:prstDash val="solid"/>
              <a:round/>
              <a:headEnd len="sm" w="sm" type="none"/>
              <a:tailEnd len="sm" w="sm" type="none"/>
            </a:ln>
          </p:spPr>
        </p:cxnSp>
        <p:cxnSp>
          <p:nvCxnSpPr>
            <p:cNvPr id="237" name="Google Shape;237;p2"/>
            <p:cNvCxnSpPr/>
            <p:nvPr/>
          </p:nvCxnSpPr>
          <p:spPr>
            <a:xfrm>
              <a:off x="1094943" y="2820545"/>
              <a:ext cx="261952" cy="108470"/>
            </a:xfrm>
            <a:prstGeom prst="straightConnector1">
              <a:avLst/>
            </a:prstGeom>
            <a:noFill/>
            <a:ln cap="flat" cmpd="sng" w="19050">
              <a:solidFill>
                <a:srgbClr val="6B3305"/>
              </a:solidFill>
              <a:prstDash val="solid"/>
              <a:round/>
              <a:headEnd len="sm" w="sm" type="none"/>
              <a:tailEnd len="sm" w="sm" type="none"/>
            </a:ln>
          </p:spPr>
        </p:cxnSp>
        <p:grpSp>
          <p:nvGrpSpPr>
            <p:cNvPr id="238" name="Google Shape;238;p2"/>
            <p:cNvGrpSpPr/>
            <p:nvPr/>
          </p:nvGrpSpPr>
          <p:grpSpPr>
            <a:xfrm rot="9222030">
              <a:off x="1785907" y="2905211"/>
              <a:ext cx="223591" cy="144474"/>
              <a:chOff x="2349956" y="2659112"/>
              <a:chExt cx="223591" cy="144474"/>
            </a:xfrm>
          </p:grpSpPr>
          <p:grpSp>
            <p:nvGrpSpPr>
              <p:cNvPr id="239" name="Google Shape;239;p2"/>
              <p:cNvGrpSpPr/>
              <p:nvPr/>
            </p:nvGrpSpPr>
            <p:grpSpPr>
              <a:xfrm>
                <a:off x="2349956" y="2666875"/>
                <a:ext cx="223591" cy="136710"/>
                <a:chOff x="2349956" y="2666875"/>
                <a:chExt cx="223591" cy="136710"/>
              </a:xfrm>
            </p:grpSpPr>
            <p:sp>
              <p:nvSpPr>
                <p:cNvPr id="240" name="Google Shape;240;p2"/>
                <p:cNvSpPr/>
                <p:nvPr/>
              </p:nvSpPr>
              <p:spPr>
                <a:xfrm>
                  <a:off x="2358498" y="2714399"/>
                  <a:ext cx="21300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1" name="Google Shape;241;p2"/>
                <p:cNvSpPr/>
                <p:nvPr/>
              </p:nvSpPr>
              <p:spPr>
                <a:xfrm rot="-703344">
                  <a:off x="2356754" y="2735997"/>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2" name="Google Shape;242;p2"/>
                <p:cNvSpPr/>
                <p:nvPr/>
              </p:nvSpPr>
              <p:spPr>
                <a:xfrm rot="803214">
                  <a:off x="2352404" y="2691057"/>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243" name="Google Shape;243;p2"/>
              <p:cNvCxnSpPr/>
              <p:nvPr/>
            </p:nvCxnSpPr>
            <p:spPr>
              <a:xfrm rot="-5040000">
                <a:off x="2442089" y="2691674"/>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244" name="Google Shape;244;p2"/>
              <p:cNvCxnSpPr/>
              <p:nvPr/>
            </p:nvCxnSpPr>
            <p:spPr>
              <a:xfrm rot="7380000">
                <a:off x="2446614" y="2646692"/>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245" name="Google Shape;245;p2"/>
              <p:cNvCxnSpPr/>
              <p:nvPr/>
            </p:nvCxnSpPr>
            <p:spPr>
              <a:xfrm>
                <a:off x="2382079" y="2735238"/>
                <a:ext cx="141560" cy="0"/>
              </a:xfrm>
              <a:prstGeom prst="straightConnector1">
                <a:avLst/>
              </a:prstGeom>
              <a:noFill/>
              <a:ln cap="flat" cmpd="sng" w="9525">
                <a:solidFill>
                  <a:srgbClr val="76923C"/>
                </a:solidFill>
                <a:prstDash val="solid"/>
                <a:round/>
                <a:headEnd len="sm" w="sm" type="none"/>
                <a:tailEnd len="sm" w="sm" type="none"/>
              </a:ln>
            </p:spPr>
          </p:cxnSp>
        </p:grpSp>
        <p:sp>
          <p:nvSpPr>
            <p:cNvPr id="246" name="Google Shape;246;p2"/>
            <p:cNvSpPr/>
            <p:nvPr/>
          </p:nvSpPr>
          <p:spPr>
            <a:xfrm>
              <a:off x="1242464" y="344688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47" name="Google Shape;247;p2"/>
            <p:cNvGrpSpPr/>
            <p:nvPr/>
          </p:nvGrpSpPr>
          <p:grpSpPr>
            <a:xfrm rot="2512198">
              <a:off x="1130352" y="2641763"/>
              <a:ext cx="222189" cy="141828"/>
              <a:chOff x="2352376" y="2658739"/>
              <a:chExt cx="222189" cy="141828"/>
            </a:xfrm>
          </p:grpSpPr>
          <p:grpSp>
            <p:nvGrpSpPr>
              <p:cNvPr id="248" name="Google Shape;248;p2"/>
              <p:cNvGrpSpPr/>
              <p:nvPr/>
            </p:nvGrpSpPr>
            <p:grpSpPr>
              <a:xfrm>
                <a:off x="2352376" y="2666699"/>
                <a:ext cx="222189" cy="133867"/>
                <a:chOff x="2352376" y="2666699"/>
                <a:chExt cx="222189" cy="133867"/>
              </a:xfrm>
            </p:grpSpPr>
            <p:sp>
              <p:nvSpPr>
                <p:cNvPr id="249" name="Google Shape;249;p2"/>
                <p:cNvSpPr/>
                <p:nvPr/>
              </p:nvSpPr>
              <p:spPr>
                <a:xfrm>
                  <a:off x="2357624" y="2711920"/>
                  <a:ext cx="211679"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0" name="Google Shape;250;p2"/>
                <p:cNvSpPr/>
                <p:nvPr/>
              </p:nvSpPr>
              <p:spPr>
                <a:xfrm rot="-703344">
                  <a:off x="2359082" y="2733113"/>
                  <a:ext cx="213001"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1" name="Google Shape;251;p2"/>
                <p:cNvSpPr/>
                <p:nvPr/>
              </p:nvSpPr>
              <p:spPr>
                <a:xfrm rot="803214">
                  <a:off x="2354842" y="2690728"/>
                  <a:ext cx="21300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252" name="Google Shape;252;p2"/>
              <p:cNvCxnSpPr/>
              <p:nvPr/>
            </p:nvCxnSpPr>
            <p:spPr>
              <a:xfrm rot="-5040000">
                <a:off x="2443654" y="2691319"/>
                <a:ext cx="43653" cy="133623"/>
              </a:xfrm>
              <a:prstGeom prst="straightConnector1">
                <a:avLst/>
              </a:prstGeom>
              <a:noFill/>
              <a:ln cap="flat" cmpd="sng" w="9525">
                <a:solidFill>
                  <a:srgbClr val="76923C"/>
                </a:solidFill>
                <a:prstDash val="solid"/>
                <a:round/>
                <a:headEnd len="sm" w="sm" type="none"/>
                <a:tailEnd len="sm" w="sm" type="none"/>
              </a:ln>
            </p:spPr>
          </p:cxnSp>
          <p:cxnSp>
            <p:nvCxnSpPr>
              <p:cNvPr id="253" name="Google Shape;253;p2"/>
              <p:cNvCxnSpPr/>
              <p:nvPr/>
            </p:nvCxnSpPr>
            <p:spPr>
              <a:xfrm rot="7380000">
                <a:off x="2446547" y="2646320"/>
                <a:ext cx="43653" cy="134945"/>
              </a:xfrm>
              <a:prstGeom prst="straightConnector1">
                <a:avLst/>
              </a:prstGeom>
              <a:noFill/>
              <a:ln cap="flat" cmpd="sng" w="9525">
                <a:solidFill>
                  <a:srgbClr val="76923C"/>
                </a:solidFill>
                <a:prstDash val="solid"/>
                <a:round/>
                <a:headEnd len="sm" w="sm" type="none"/>
                <a:tailEnd len="sm" w="sm" type="none"/>
              </a:ln>
            </p:spPr>
          </p:cxnSp>
          <p:cxnSp>
            <p:nvCxnSpPr>
              <p:cNvPr id="254" name="Google Shape;254;p2"/>
              <p:cNvCxnSpPr/>
              <p:nvPr/>
            </p:nvCxnSpPr>
            <p:spPr>
              <a:xfrm>
                <a:off x="2381693" y="2733964"/>
                <a:ext cx="140237" cy="0"/>
              </a:xfrm>
              <a:prstGeom prst="straightConnector1">
                <a:avLst/>
              </a:prstGeom>
              <a:noFill/>
              <a:ln cap="flat" cmpd="sng" w="9525">
                <a:solidFill>
                  <a:srgbClr val="76923C"/>
                </a:solidFill>
                <a:prstDash val="solid"/>
                <a:round/>
                <a:headEnd len="sm" w="sm" type="none"/>
                <a:tailEnd len="sm" w="sm" type="none"/>
              </a:ln>
            </p:spPr>
          </p:cxnSp>
        </p:grpSp>
        <p:sp>
          <p:nvSpPr>
            <p:cNvPr id="255" name="Google Shape;255;p2"/>
            <p:cNvSpPr/>
            <p:nvPr/>
          </p:nvSpPr>
          <p:spPr>
            <a:xfrm>
              <a:off x="1191974" y="347493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56" name="Google Shape;256;p2"/>
            <p:cNvGrpSpPr/>
            <p:nvPr/>
          </p:nvGrpSpPr>
          <p:grpSpPr>
            <a:xfrm rot="-535504">
              <a:off x="971032" y="3333989"/>
              <a:ext cx="333852" cy="216559"/>
              <a:chOff x="2352366" y="2656936"/>
              <a:chExt cx="222566" cy="144372"/>
            </a:xfrm>
          </p:grpSpPr>
          <p:grpSp>
            <p:nvGrpSpPr>
              <p:cNvPr id="257" name="Google Shape;257;p2"/>
              <p:cNvGrpSpPr/>
              <p:nvPr/>
            </p:nvGrpSpPr>
            <p:grpSpPr>
              <a:xfrm>
                <a:off x="2352366" y="2665628"/>
                <a:ext cx="222566" cy="135680"/>
                <a:chOff x="2352366" y="2665628"/>
                <a:chExt cx="222566" cy="135680"/>
              </a:xfrm>
            </p:grpSpPr>
            <p:sp>
              <p:nvSpPr>
                <p:cNvPr id="258" name="Google Shape;258;p2"/>
                <p:cNvSpPr/>
                <p:nvPr/>
              </p:nvSpPr>
              <p:spPr>
                <a:xfrm>
                  <a:off x="2357134" y="2713432"/>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9" name="Google Shape;259;p2"/>
                <p:cNvSpPr/>
                <p:nvPr/>
              </p:nvSpPr>
              <p:spPr>
                <a:xfrm rot="-703344">
                  <a:off x="2358275" y="2735030"/>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0" name="Google Shape;260;p2"/>
                <p:cNvSpPr/>
                <p:nvPr/>
              </p:nvSpPr>
              <p:spPr>
                <a:xfrm rot="803214">
                  <a:off x="2354661" y="2689828"/>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261" name="Google Shape;261;p2"/>
              <p:cNvCxnSpPr/>
              <p:nvPr/>
            </p:nvCxnSpPr>
            <p:spPr>
              <a:xfrm rot="-5040000">
                <a:off x="2444640" y="2690108"/>
                <a:ext cx="42330" cy="135827"/>
              </a:xfrm>
              <a:prstGeom prst="straightConnector1">
                <a:avLst/>
              </a:prstGeom>
              <a:noFill/>
              <a:ln cap="flat" cmpd="sng" w="9525">
                <a:solidFill>
                  <a:srgbClr val="76923C"/>
                </a:solidFill>
                <a:prstDash val="solid"/>
                <a:round/>
                <a:headEnd len="sm" w="sm" type="none"/>
                <a:tailEnd len="sm" w="sm" type="none"/>
              </a:ln>
            </p:spPr>
          </p:cxnSp>
          <p:cxnSp>
            <p:nvCxnSpPr>
              <p:cNvPr id="262" name="Google Shape;262;p2"/>
              <p:cNvCxnSpPr/>
              <p:nvPr/>
            </p:nvCxnSpPr>
            <p:spPr>
              <a:xfrm rot="7380000">
                <a:off x="2448333" y="2644332"/>
                <a:ext cx="43212" cy="134944"/>
              </a:xfrm>
              <a:prstGeom prst="straightConnector1">
                <a:avLst/>
              </a:prstGeom>
              <a:noFill/>
              <a:ln cap="flat" cmpd="sng" w="9525">
                <a:solidFill>
                  <a:srgbClr val="76923C"/>
                </a:solidFill>
                <a:prstDash val="solid"/>
                <a:round/>
                <a:headEnd len="sm" w="sm" type="none"/>
                <a:tailEnd len="sm" w="sm" type="none"/>
              </a:ln>
            </p:spPr>
          </p:cxnSp>
          <p:cxnSp>
            <p:nvCxnSpPr>
              <p:cNvPr id="263" name="Google Shape;263;p2"/>
              <p:cNvCxnSpPr/>
              <p:nvPr/>
            </p:nvCxnSpPr>
            <p:spPr>
              <a:xfrm>
                <a:off x="2380819" y="2736256"/>
                <a:ext cx="142883" cy="0"/>
              </a:xfrm>
              <a:prstGeom prst="straightConnector1">
                <a:avLst/>
              </a:prstGeom>
              <a:noFill/>
              <a:ln cap="flat" cmpd="sng" w="9525">
                <a:solidFill>
                  <a:srgbClr val="76923C"/>
                </a:solidFill>
                <a:prstDash val="solid"/>
                <a:round/>
                <a:headEnd len="sm" w="sm" type="none"/>
                <a:tailEnd len="sm" w="sm" type="none"/>
              </a:ln>
            </p:spPr>
          </p:cxnSp>
        </p:grpSp>
        <p:sp>
          <p:nvSpPr>
            <p:cNvPr id="264" name="Google Shape;264;p2"/>
            <p:cNvSpPr/>
            <p:nvPr/>
          </p:nvSpPr>
          <p:spPr>
            <a:xfrm>
              <a:off x="1565994" y="312641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5" name="Google Shape;265;p2"/>
            <p:cNvSpPr/>
            <p:nvPr/>
          </p:nvSpPr>
          <p:spPr>
            <a:xfrm>
              <a:off x="1285852" y="295137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6" name="Google Shape;266;p2"/>
            <p:cNvSpPr/>
            <p:nvPr/>
          </p:nvSpPr>
          <p:spPr>
            <a:xfrm>
              <a:off x="1240972" y="2989152"/>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67" name="Google Shape;267;p2"/>
            <p:cNvGrpSpPr/>
            <p:nvPr/>
          </p:nvGrpSpPr>
          <p:grpSpPr>
            <a:xfrm rot="-1341882">
              <a:off x="1136784" y="2889279"/>
              <a:ext cx="223395" cy="145966"/>
              <a:chOff x="2352677" y="2653299"/>
              <a:chExt cx="223395" cy="145966"/>
            </a:xfrm>
          </p:grpSpPr>
          <p:grpSp>
            <p:nvGrpSpPr>
              <p:cNvPr id="268" name="Google Shape;268;p2"/>
              <p:cNvGrpSpPr/>
              <p:nvPr/>
            </p:nvGrpSpPr>
            <p:grpSpPr>
              <a:xfrm>
                <a:off x="2352677" y="2662993"/>
                <a:ext cx="223395" cy="136271"/>
                <a:chOff x="2352677" y="2662993"/>
                <a:chExt cx="223395" cy="136271"/>
              </a:xfrm>
            </p:grpSpPr>
            <p:sp>
              <p:nvSpPr>
                <p:cNvPr id="269" name="Google Shape;269;p2"/>
                <p:cNvSpPr/>
                <p:nvPr/>
              </p:nvSpPr>
              <p:spPr>
                <a:xfrm>
                  <a:off x="2357610" y="2712404"/>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2"/>
                <p:cNvSpPr/>
                <p:nvPr/>
              </p:nvSpPr>
              <p:spPr>
                <a:xfrm rot="-703344">
                  <a:off x="2358105" y="2732851"/>
                  <a:ext cx="215647" cy="44976"/>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1" name="Google Shape;271;p2"/>
                <p:cNvSpPr/>
                <p:nvPr/>
              </p:nvSpPr>
              <p:spPr>
                <a:xfrm rot="803214">
                  <a:off x="2355107" y="2687328"/>
                  <a:ext cx="215648"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272" name="Google Shape;272;p2"/>
              <p:cNvCxnSpPr/>
              <p:nvPr/>
            </p:nvCxnSpPr>
            <p:spPr>
              <a:xfrm rot="-5040000">
                <a:off x="2444764" y="2687205"/>
                <a:ext cx="42330" cy="136268"/>
              </a:xfrm>
              <a:prstGeom prst="straightConnector1">
                <a:avLst/>
              </a:prstGeom>
              <a:noFill/>
              <a:ln cap="flat" cmpd="sng" w="9525">
                <a:solidFill>
                  <a:srgbClr val="76923C"/>
                </a:solidFill>
                <a:prstDash val="solid"/>
                <a:round/>
                <a:headEnd len="sm" w="sm" type="none"/>
                <a:tailEnd len="sm" w="sm" type="none"/>
              </a:ln>
            </p:spPr>
          </p:cxnSp>
          <p:cxnSp>
            <p:nvCxnSpPr>
              <p:cNvPr id="273" name="Google Shape;273;p2"/>
              <p:cNvCxnSpPr/>
              <p:nvPr/>
            </p:nvCxnSpPr>
            <p:spPr>
              <a:xfrm rot="7380000">
                <a:off x="2448120" y="2640277"/>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274" name="Google Shape;274;p2"/>
              <p:cNvCxnSpPr/>
              <p:nvPr/>
            </p:nvCxnSpPr>
            <p:spPr>
              <a:xfrm>
                <a:off x="2379788" y="2733829"/>
                <a:ext cx="144207" cy="0"/>
              </a:xfrm>
              <a:prstGeom prst="straightConnector1">
                <a:avLst/>
              </a:prstGeom>
              <a:noFill/>
              <a:ln cap="flat" cmpd="sng" w="9525">
                <a:solidFill>
                  <a:srgbClr val="76923C"/>
                </a:solidFill>
                <a:prstDash val="solid"/>
                <a:round/>
                <a:headEnd len="sm" w="sm" type="none"/>
                <a:tailEnd len="sm" w="sm" type="none"/>
              </a:ln>
            </p:spPr>
          </p:cxnSp>
        </p:grpSp>
        <p:sp>
          <p:nvSpPr>
            <p:cNvPr id="275" name="Google Shape;275;p2"/>
            <p:cNvSpPr/>
            <p:nvPr/>
          </p:nvSpPr>
          <p:spPr>
            <a:xfrm>
              <a:off x="1065928" y="2840666"/>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76" name="Google Shape;276;p2"/>
            <p:cNvGrpSpPr/>
            <p:nvPr/>
          </p:nvGrpSpPr>
          <p:grpSpPr>
            <a:xfrm>
              <a:off x="894046" y="2747634"/>
              <a:ext cx="223210" cy="145790"/>
              <a:chOff x="2352783" y="2657333"/>
              <a:chExt cx="223210" cy="145790"/>
            </a:xfrm>
          </p:grpSpPr>
          <p:grpSp>
            <p:nvGrpSpPr>
              <p:cNvPr id="277" name="Google Shape;277;p2"/>
              <p:cNvGrpSpPr/>
              <p:nvPr/>
            </p:nvGrpSpPr>
            <p:grpSpPr>
              <a:xfrm>
                <a:off x="2352783" y="2666377"/>
                <a:ext cx="223210" cy="136745"/>
                <a:chOff x="2352783" y="2666377"/>
                <a:chExt cx="223210" cy="136745"/>
              </a:xfrm>
            </p:grpSpPr>
            <p:sp>
              <p:nvSpPr>
                <p:cNvPr id="278" name="Google Shape;278;p2"/>
                <p:cNvSpPr/>
                <p:nvPr/>
              </p:nvSpPr>
              <p:spPr>
                <a:xfrm>
                  <a:off x="2357877" y="2714370"/>
                  <a:ext cx="21300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9" name="Google Shape;279;p2"/>
                <p:cNvSpPr/>
                <p:nvPr/>
              </p:nvSpPr>
              <p:spPr>
                <a:xfrm rot="-703344">
                  <a:off x="2359200" y="2735535"/>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0" name="Google Shape;280;p2"/>
                <p:cNvSpPr/>
                <p:nvPr/>
              </p:nvSpPr>
              <p:spPr>
                <a:xfrm rot="803214">
                  <a:off x="2355231" y="2690559"/>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281" name="Google Shape;281;p2"/>
              <p:cNvCxnSpPr/>
              <p:nvPr/>
            </p:nvCxnSpPr>
            <p:spPr>
              <a:xfrm rot="-5040000">
                <a:off x="2444536" y="2691211"/>
                <a:ext cx="43653" cy="134945"/>
              </a:xfrm>
              <a:prstGeom prst="straightConnector1">
                <a:avLst/>
              </a:prstGeom>
              <a:noFill/>
              <a:ln cap="flat" cmpd="sng" w="9525">
                <a:solidFill>
                  <a:srgbClr val="76923C"/>
                </a:solidFill>
                <a:prstDash val="solid"/>
                <a:round/>
                <a:headEnd len="sm" w="sm" type="none"/>
                <a:tailEnd len="sm" w="sm" type="none"/>
              </a:ln>
            </p:spPr>
          </p:cxnSp>
          <p:cxnSp>
            <p:nvCxnSpPr>
              <p:cNvPr id="282" name="Google Shape;282;p2"/>
              <p:cNvCxnSpPr/>
              <p:nvPr/>
            </p:nvCxnSpPr>
            <p:spPr>
              <a:xfrm rot="7380000">
                <a:off x="2448505" y="2644913"/>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283" name="Google Shape;283;p2"/>
              <p:cNvCxnSpPr/>
              <p:nvPr/>
            </p:nvCxnSpPr>
            <p:spPr>
              <a:xfrm>
                <a:off x="2381691" y="2736858"/>
                <a:ext cx="141560" cy="0"/>
              </a:xfrm>
              <a:prstGeom prst="straightConnector1">
                <a:avLst/>
              </a:prstGeom>
              <a:noFill/>
              <a:ln cap="flat" cmpd="sng" w="9525">
                <a:solidFill>
                  <a:srgbClr val="76923C"/>
                </a:solidFill>
                <a:prstDash val="solid"/>
                <a:round/>
                <a:headEnd len="sm" w="sm" type="none"/>
                <a:tailEnd len="sm" w="sm" type="none"/>
              </a:ln>
            </p:spPr>
          </p:cxnSp>
        </p:grpSp>
        <p:sp>
          <p:nvSpPr>
            <p:cNvPr id="284" name="Google Shape;284;p2"/>
            <p:cNvSpPr/>
            <p:nvPr/>
          </p:nvSpPr>
          <p:spPr>
            <a:xfrm>
              <a:off x="1628754" y="317129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85" name="Google Shape;285;p2"/>
            <p:cNvGrpSpPr/>
            <p:nvPr/>
          </p:nvGrpSpPr>
          <p:grpSpPr>
            <a:xfrm rot="-9499608">
              <a:off x="1555227" y="3075537"/>
              <a:ext cx="337652" cy="219315"/>
              <a:chOff x="2354922" y="2656901"/>
              <a:chExt cx="225100" cy="146209"/>
            </a:xfrm>
          </p:grpSpPr>
          <p:grpSp>
            <p:nvGrpSpPr>
              <p:cNvPr id="286" name="Google Shape;286;p2"/>
              <p:cNvGrpSpPr/>
              <p:nvPr/>
            </p:nvGrpSpPr>
            <p:grpSpPr>
              <a:xfrm>
                <a:off x="2354922" y="2665742"/>
                <a:ext cx="225100" cy="137368"/>
                <a:chOff x="2354922" y="2665742"/>
                <a:chExt cx="225100" cy="137368"/>
              </a:xfrm>
            </p:grpSpPr>
            <p:sp>
              <p:nvSpPr>
                <p:cNvPr id="287" name="Google Shape;287;p2"/>
                <p:cNvSpPr/>
                <p:nvPr/>
              </p:nvSpPr>
              <p:spPr>
                <a:xfrm>
                  <a:off x="2359262" y="2714006"/>
                  <a:ext cx="213442"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8" name="Google Shape;288;p2"/>
                <p:cNvSpPr/>
                <p:nvPr/>
              </p:nvSpPr>
              <p:spPr>
                <a:xfrm rot="-703344">
                  <a:off x="2363275" y="2735959"/>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9" name="Google Shape;289;p2"/>
                <p:cNvSpPr/>
                <p:nvPr/>
              </p:nvSpPr>
              <p:spPr>
                <a:xfrm rot="803214">
                  <a:off x="2357319" y="2689930"/>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290" name="Google Shape;290;p2"/>
              <p:cNvCxnSpPr/>
              <p:nvPr/>
            </p:nvCxnSpPr>
            <p:spPr>
              <a:xfrm rot="-5040000">
                <a:off x="2446425" y="2691248"/>
                <a:ext cx="44094" cy="134944"/>
              </a:xfrm>
              <a:prstGeom prst="straightConnector1">
                <a:avLst/>
              </a:prstGeom>
              <a:noFill/>
              <a:ln cap="flat" cmpd="sng" w="9525">
                <a:solidFill>
                  <a:srgbClr val="76923C"/>
                </a:solidFill>
                <a:prstDash val="solid"/>
                <a:round/>
                <a:headEnd len="sm" w="sm" type="none"/>
                <a:tailEnd len="sm" w="sm" type="none"/>
              </a:ln>
            </p:spPr>
          </p:cxnSp>
          <p:cxnSp>
            <p:nvCxnSpPr>
              <p:cNvPr id="291" name="Google Shape;291;p2"/>
              <p:cNvCxnSpPr/>
              <p:nvPr/>
            </p:nvCxnSpPr>
            <p:spPr>
              <a:xfrm rot="7380000">
                <a:off x="2450215" y="2644667"/>
                <a:ext cx="44094" cy="134944"/>
              </a:xfrm>
              <a:prstGeom prst="straightConnector1">
                <a:avLst/>
              </a:prstGeom>
              <a:noFill/>
              <a:ln cap="flat" cmpd="sng" w="9525">
                <a:solidFill>
                  <a:srgbClr val="76923C"/>
                </a:solidFill>
                <a:prstDash val="solid"/>
                <a:round/>
                <a:headEnd len="sm" w="sm" type="none"/>
                <a:tailEnd len="sm" w="sm" type="none"/>
              </a:ln>
            </p:spPr>
          </p:cxnSp>
          <p:cxnSp>
            <p:nvCxnSpPr>
              <p:cNvPr id="292" name="Google Shape;292;p2"/>
              <p:cNvCxnSpPr/>
              <p:nvPr/>
            </p:nvCxnSpPr>
            <p:spPr>
              <a:xfrm>
                <a:off x="2380786" y="2735757"/>
                <a:ext cx="142883" cy="0"/>
              </a:xfrm>
              <a:prstGeom prst="straightConnector1">
                <a:avLst/>
              </a:prstGeom>
              <a:noFill/>
              <a:ln cap="flat" cmpd="sng" w="9525">
                <a:solidFill>
                  <a:srgbClr val="76923C"/>
                </a:solidFill>
                <a:prstDash val="solid"/>
                <a:round/>
                <a:headEnd len="sm" w="sm" type="none"/>
                <a:tailEnd len="sm" w="sm" type="none"/>
              </a:ln>
            </p:spPr>
          </p:cxnSp>
        </p:grpSp>
        <p:sp>
          <p:nvSpPr>
            <p:cNvPr id="293" name="Google Shape;293;p2"/>
            <p:cNvSpPr/>
            <p:nvPr/>
          </p:nvSpPr>
          <p:spPr>
            <a:xfrm>
              <a:off x="1643042" y="292332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4" name="Google Shape;294;p2"/>
            <p:cNvSpPr/>
            <p:nvPr/>
          </p:nvSpPr>
          <p:spPr>
            <a:xfrm rot="1020000">
              <a:off x="1494486" y="3147278"/>
              <a:ext cx="46304"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5" name="Google Shape;295;p2"/>
            <p:cNvSpPr/>
            <p:nvPr/>
          </p:nvSpPr>
          <p:spPr>
            <a:xfrm rot="-420000">
              <a:off x="1469348" y="3147278"/>
              <a:ext cx="46305"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96" name="Google Shape;296;p2"/>
            <p:cNvGrpSpPr/>
            <p:nvPr/>
          </p:nvGrpSpPr>
          <p:grpSpPr>
            <a:xfrm rot="8309233">
              <a:off x="1606904" y="2800738"/>
              <a:ext cx="224464" cy="147563"/>
              <a:chOff x="2354672" y="2657973"/>
              <a:chExt cx="224464" cy="147563"/>
            </a:xfrm>
          </p:grpSpPr>
          <p:grpSp>
            <p:nvGrpSpPr>
              <p:cNvPr id="297" name="Google Shape;297;p2"/>
              <p:cNvGrpSpPr/>
              <p:nvPr/>
            </p:nvGrpSpPr>
            <p:grpSpPr>
              <a:xfrm>
                <a:off x="2354672" y="2667156"/>
                <a:ext cx="224464" cy="138379"/>
                <a:chOff x="2354672" y="2667156"/>
                <a:chExt cx="224464" cy="138379"/>
              </a:xfrm>
            </p:grpSpPr>
            <p:sp>
              <p:nvSpPr>
                <p:cNvPr id="298" name="Google Shape;298;p2"/>
                <p:cNvSpPr/>
                <p:nvPr/>
              </p:nvSpPr>
              <p:spPr>
                <a:xfrm>
                  <a:off x="2357757" y="2714450"/>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9" name="Google Shape;299;p2"/>
                <p:cNvSpPr/>
                <p:nvPr/>
              </p:nvSpPr>
              <p:spPr>
                <a:xfrm rot="-703344">
                  <a:off x="2359724" y="2737678"/>
                  <a:ext cx="216971"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0" name="Google Shape;300;p2"/>
                <p:cNvSpPr/>
                <p:nvPr/>
              </p:nvSpPr>
              <p:spPr>
                <a:xfrm rot="803214">
                  <a:off x="2357102" y="2691491"/>
                  <a:ext cx="215647"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301" name="Google Shape;301;p2"/>
              <p:cNvCxnSpPr/>
              <p:nvPr/>
            </p:nvCxnSpPr>
            <p:spPr>
              <a:xfrm rot="-5040000">
                <a:off x="2447812" y="2693074"/>
                <a:ext cx="43653" cy="136268"/>
              </a:xfrm>
              <a:prstGeom prst="straightConnector1">
                <a:avLst/>
              </a:prstGeom>
              <a:noFill/>
              <a:ln cap="flat" cmpd="sng" w="9525">
                <a:solidFill>
                  <a:srgbClr val="76923C"/>
                </a:solidFill>
                <a:prstDash val="solid"/>
                <a:round/>
                <a:headEnd len="sm" w="sm" type="none"/>
                <a:tailEnd len="sm" w="sm" type="none"/>
              </a:ln>
            </p:spPr>
          </p:cxnSp>
          <p:cxnSp>
            <p:nvCxnSpPr>
              <p:cNvPr id="302" name="Google Shape;302;p2"/>
              <p:cNvCxnSpPr/>
              <p:nvPr/>
            </p:nvCxnSpPr>
            <p:spPr>
              <a:xfrm rot="7380000">
                <a:off x="2450074" y="2644951"/>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303" name="Google Shape;303;p2"/>
              <p:cNvCxnSpPr/>
              <p:nvPr/>
            </p:nvCxnSpPr>
            <p:spPr>
              <a:xfrm>
                <a:off x="2383588" y="2736796"/>
                <a:ext cx="142883" cy="0"/>
              </a:xfrm>
              <a:prstGeom prst="straightConnector1">
                <a:avLst/>
              </a:prstGeom>
              <a:noFill/>
              <a:ln cap="flat" cmpd="sng" w="9525">
                <a:solidFill>
                  <a:srgbClr val="76923C"/>
                </a:solidFill>
                <a:prstDash val="solid"/>
                <a:round/>
                <a:headEnd len="sm" w="sm" type="none"/>
                <a:tailEnd len="sm" w="sm" type="none"/>
              </a:ln>
            </p:spPr>
          </p:cxnSp>
        </p:grpSp>
      </p:grpSp>
      <p:cxnSp>
        <p:nvCxnSpPr>
          <p:cNvPr id="304" name="Google Shape;304;p2"/>
          <p:cNvCxnSpPr/>
          <p:nvPr/>
        </p:nvCxnSpPr>
        <p:spPr>
          <a:xfrm>
            <a:off x="6300586" y="5306872"/>
            <a:ext cx="428625" cy="0"/>
          </a:xfrm>
          <a:prstGeom prst="straightConnector1">
            <a:avLst/>
          </a:prstGeom>
          <a:noFill/>
          <a:ln cap="flat" cmpd="sng" w="9525">
            <a:solidFill>
              <a:srgbClr val="632423"/>
            </a:solidFill>
            <a:prstDash val="solid"/>
            <a:round/>
            <a:headEnd len="sm" w="sm" type="none"/>
            <a:tailEnd len="sm" w="sm" type="none"/>
          </a:ln>
        </p:spPr>
      </p:cxnSp>
      <p:sp>
        <p:nvSpPr>
          <p:cNvPr id="305" name="Google Shape;305;p2"/>
          <p:cNvSpPr/>
          <p:nvPr/>
        </p:nvSpPr>
        <p:spPr>
          <a:xfrm>
            <a:off x="6300586" y="5316397"/>
            <a:ext cx="428625" cy="357187"/>
          </a:xfrm>
          <a:prstGeom prst="rect">
            <a:avLst/>
          </a:prstGeom>
          <a:gradFill>
            <a:gsLst>
              <a:gs pos="0">
                <a:srgbClr val="D6B19C"/>
              </a:gs>
              <a:gs pos="30000">
                <a:srgbClr val="D49E6C"/>
              </a:gs>
              <a:gs pos="70000">
                <a:srgbClr val="A65528"/>
              </a:gs>
              <a:gs pos="100000">
                <a:srgbClr val="663012"/>
              </a:gs>
            </a:gsLst>
            <a:lin ang="189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306" name="Google Shape;306;p2"/>
          <p:cNvCxnSpPr/>
          <p:nvPr/>
        </p:nvCxnSpPr>
        <p:spPr>
          <a:xfrm>
            <a:off x="5075913" y="4776647"/>
            <a:ext cx="642938" cy="1587"/>
          </a:xfrm>
          <a:prstGeom prst="straightConnector1">
            <a:avLst/>
          </a:prstGeom>
          <a:noFill/>
          <a:ln cap="flat" cmpd="sng" w="9525">
            <a:solidFill>
              <a:schemeClr val="dk1"/>
            </a:solidFill>
            <a:prstDash val="solid"/>
            <a:round/>
            <a:headEnd len="sm" w="sm" type="none"/>
            <a:tailEnd len="med" w="med" type="stealth"/>
          </a:ln>
        </p:spPr>
      </p:cxnSp>
      <p:sp>
        <p:nvSpPr>
          <p:cNvPr id="307" name="Google Shape;307;p2"/>
          <p:cNvSpPr txBox="1"/>
          <p:nvPr/>
        </p:nvSpPr>
        <p:spPr>
          <a:xfrm>
            <a:off x="4237554" y="5683109"/>
            <a:ext cx="505267"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Pianta</a:t>
            </a:r>
            <a:endParaRPr/>
          </a:p>
        </p:txBody>
      </p:sp>
      <p:sp>
        <p:nvSpPr>
          <p:cNvPr id="308" name="Google Shape;308;p2"/>
          <p:cNvSpPr txBox="1"/>
          <p:nvPr/>
        </p:nvSpPr>
        <p:spPr>
          <a:xfrm>
            <a:off x="6067224" y="5683109"/>
            <a:ext cx="892175" cy="2460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000">
                <a:solidFill>
                  <a:schemeClr val="dk1"/>
                </a:solidFill>
                <a:latin typeface="Times New Roman"/>
                <a:ea typeface="Times New Roman"/>
                <a:cs typeface="Times New Roman"/>
                <a:sym typeface="Times New Roman"/>
              </a:rPr>
              <a:t>Pianta OGM</a:t>
            </a:r>
            <a:endParaRPr/>
          </a:p>
        </p:txBody>
      </p:sp>
      <p:sp>
        <p:nvSpPr>
          <p:cNvPr id="309" name="Google Shape;309;p2"/>
          <p:cNvSpPr txBox="1"/>
          <p:nvPr/>
        </p:nvSpPr>
        <p:spPr>
          <a:xfrm>
            <a:off x="2010681" y="5146233"/>
            <a:ext cx="1016625"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Cellula vegetale</a:t>
            </a:r>
            <a:endParaRPr/>
          </a:p>
        </p:txBody>
      </p:sp>
      <p:cxnSp>
        <p:nvCxnSpPr>
          <p:cNvPr id="310" name="Google Shape;310;p2"/>
          <p:cNvCxnSpPr/>
          <p:nvPr/>
        </p:nvCxnSpPr>
        <p:spPr>
          <a:xfrm>
            <a:off x="3160086" y="4785846"/>
            <a:ext cx="642938" cy="1587"/>
          </a:xfrm>
          <a:prstGeom prst="straightConnector1">
            <a:avLst/>
          </a:prstGeom>
          <a:noFill/>
          <a:ln cap="flat" cmpd="sng" w="9525">
            <a:solidFill>
              <a:schemeClr val="dk1"/>
            </a:solidFill>
            <a:prstDash val="solid"/>
            <a:round/>
            <a:headEnd len="sm" w="sm" type="none"/>
            <a:tailEnd len="med" w="med" type="stealth"/>
          </a:ln>
        </p:spPr>
      </p:cxnSp>
      <p:grpSp>
        <p:nvGrpSpPr>
          <p:cNvPr id="311" name="Google Shape;311;p2"/>
          <p:cNvGrpSpPr/>
          <p:nvPr/>
        </p:nvGrpSpPr>
        <p:grpSpPr>
          <a:xfrm>
            <a:off x="115548" y="4411744"/>
            <a:ext cx="2227084" cy="1088958"/>
            <a:chOff x="214282" y="3334378"/>
            <a:chExt cx="2969446" cy="1451944"/>
          </a:xfrm>
        </p:grpSpPr>
        <p:grpSp>
          <p:nvGrpSpPr>
            <p:cNvPr id="312" name="Google Shape;312;p2"/>
            <p:cNvGrpSpPr/>
            <p:nvPr/>
          </p:nvGrpSpPr>
          <p:grpSpPr>
            <a:xfrm>
              <a:off x="214282" y="3357562"/>
              <a:ext cx="1844707" cy="1428760"/>
              <a:chOff x="6495803" y="4132613"/>
              <a:chExt cx="2223216" cy="1721922"/>
            </a:xfrm>
          </p:grpSpPr>
          <p:sp>
            <p:nvSpPr>
              <p:cNvPr id="313" name="Google Shape;313;p2"/>
              <p:cNvSpPr/>
              <p:nvPr/>
            </p:nvSpPr>
            <p:spPr>
              <a:xfrm>
                <a:off x="7228854" y="5072074"/>
                <a:ext cx="285752" cy="380050"/>
              </a:xfrm>
              <a:prstGeom prst="trapezoid">
                <a:avLst>
                  <a:gd fmla="val 17836"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4" name="Google Shape;314;p2"/>
              <p:cNvSpPr/>
              <p:nvPr/>
            </p:nvSpPr>
            <p:spPr>
              <a:xfrm>
                <a:off x="8434011" y="4463168"/>
                <a:ext cx="285008" cy="142504"/>
              </a:xfrm>
              <a:custGeom>
                <a:rect b="b" l="l" r="r" t="t"/>
                <a:pathLst>
                  <a:path extrusionOk="0" h="142504" w="285008">
                    <a:moveTo>
                      <a:pt x="0" y="0"/>
                    </a:moveTo>
                    <a:lnTo>
                      <a:pt x="249382" y="0"/>
                    </a:lnTo>
                    <a:lnTo>
                      <a:pt x="285008" y="59376"/>
                    </a:lnTo>
                    <a:lnTo>
                      <a:pt x="249382" y="130628"/>
                    </a:lnTo>
                    <a:lnTo>
                      <a:pt x="11875" y="142504"/>
                    </a:lnTo>
                    <a:lnTo>
                      <a:pt x="0" y="0"/>
                    </a:lnTo>
                    <a:close/>
                  </a:path>
                </a:pathLst>
              </a:custGeom>
              <a:solidFill>
                <a:srgbClr val="A5A5A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5" name="Google Shape;315;p2"/>
              <p:cNvSpPr/>
              <p:nvPr/>
            </p:nvSpPr>
            <p:spPr>
              <a:xfrm>
                <a:off x="7932717" y="4165265"/>
                <a:ext cx="570015" cy="724394"/>
              </a:xfrm>
              <a:custGeom>
                <a:rect b="b" l="l" r="r" t="t"/>
                <a:pathLst>
                  <a:path extrusionOk="0" h="724394" w="570015">
                    <a:moveTo>
                      <a:pt x="0" y="0"/>
                    </a:moveTo>
                    <a:lnTo>
                      <a:pt x="427512" y="0"/>
                    </a:lnTo>
                    <a:lnTo>
                      <a:pt x="558140" y="249381"/>
                    </a:lnTo>
                    <a:lnTo>
                      <a:pt x="570015" y="486888"/>
                    </a:lnTo>
                    <a:lnTo>
                      <a:pt x="415636" y="712519"/>
                    </a:lnTo>
                    <a:lnTo>
                      <a:pt x="0" y="724394"/>
                    </a:lnTo>
                    <a:lnTo>
                      <a:pt x="0" y="0"/>
                    </a:lnTo>
                    <a:close/>
                  </a:path>
                </a:pathLst>
              </a:custGeom>
              <a:solidFill>
                <a:srgbClr val="A5A5A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6" name="Google Shape;316;p2"/>
              <p:cNvSpPr/>
              <p:nvPr/>
            </p:nvSpPr>
            <p:spPr>
              <a:xfrm>
                <a:off x="6495803" y="4132613"/>
                <a:ext cx="1579418" cy="1721922"/>
              </a:xfrm>
              <a:custGeom>
                <a:rect b="b" l="l" r="r" t="t"/>
                <a:pathLst>
                  <a:path extrusionOk="0" h="1721922" w="1579418">
                    <a:moveTo>
                      <a:pt x="1579418" y="997527"/>
                    </a:moveTo>
                    <a:lnTo>
                      <a:pt x="1579418" y="0"/>
                    </a:lnTo>
                    <a:lnTo>
                      <a:pt x="463137" y="11875"/>
                    </a:lnTo>
                    <a:lnTo>
                      <a:pt x="380010" y="23751"/>
                    </a:lnTo>
                    <a:lnTo>
                      <a:pt x="320633" y="71252"/>
                    </a:lnTo>
                    <a:lnTo>
                      <a:pt x="296883" y="118753"/>
                    </a:lnTo>
                    <a:lnTo>
                      <a:pt x="296883" y="344384"/>
                    </a:lnTo>
                    <a:lnTo>
                      <a:pt x="201880" y="522514"/>
                    </a:lnTo>
                    <a:lnTo>
                      <a:pt x="118753" y="700644"/>
                    </a:lnTo>
                    <a:lnTo>
                      <a:pt x="47501" y="1009403"/>
                    </a:lnTo>
                    <a:lnTo>
                      <a:pt x="11875" y="1235034"/>
                    </a:lnTo>
                    <a:lnTo>
                      <a:pt x="0" y="1721922"/>
                    </a:lnTo>
                    <a:lnTo>
                      <a:pt x="843148" y="1721922"/>
                    </a:lnTo>
                    <a:lnTo>
                      <a:pt x="843148" y="997527"/>
                    </a:lnTo>
                    <a:lnTo>
                      <a:pt x="1579418" y="997527"/>
                    </a:lnTo>
                    <a:close/>
                  </a:path>
                </a:pathLst>
              </a:cu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317" name="Google Shape;317;p2"/>
            <p:cNvGrpSpPr/>
            <p:nvPr/>
          </p:nvGrpSpPr>
          <p:grpSpPr>
            <a:xfrm>
              <a:off x="1071538" y="3500438"/>
              <a:ext cx="285752" cy="285752"/>
              <a:chOff x="3143240" y="4214818"/>
              <a:chExt cx="285752" cy="285752"/>
            </a:xfrm>
          </p:grpSpPr>
          <p:sp>
            <p:nvSpPr>
              <p:cNvPr id="318" name="Google Shape;318;p2"/>
              <p:cNvSpPr/>
              <p:nvPr/>
            </p:nvSpPr>
            <p:spPr>
              <a:xfrm>
                <a:off x="3143240" y="4214818"/>
                <a:ext cx="285752" cy="285752"/>
              </a:xfrm>
              <a:prstGeom prst="ellipse">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est del DNA salute, sport e dieta - Natgreen" id="319" name="Google Shape;319;p2"/>
              <p:cNvPicPr preferRelativeResize="0"/>
              <p:nvPr/>
            </p:nvPicPr>
            <p:blipFill rotWithShape="1">
              <a:blip r:embed="rId4">
                <a:alphaModFix/>
              </a:blip>
              <a:srcRect b="0" l="0" r="0" t="0"/>
              <a:stretch/>
            </p:blipFill>
            <p:spPr>
              <a:xfrm flipH="1" rot="10800000">
                <a:off x="3201978" y="4240218"/>
                <a:ext cx="154113" cy="214314"/>
              </a:xfrm>
              <a:prstGeom prst="rect">
                <a:avLst/>
              </a:prstGeom>
              <a:noFill/>
              <a:ln>
                <a:noFill/>
              </a:ln>
            </p:spPr>
          </p:pic>
        </p:grpSp>
        <p:grpSp>
          <p:nvGrpSpPr>
            <p:cNvPr id="320" name="Google Shape;320;p2"/>
            <p:cNvGrpSpPr/>
            <p:nvPr/>
          </p:nvGrpSpPr>
          <p:grpSpPr>
            <a:xfrm rot="2776497">
              <a:off x="857224" y="3786190"/>
              <a:ext cx="285752" cy="285752"/>
              <a:chOff x="3143240" y="4214818"/>
              <a:chExt cx="285752" cy="285752"/>
            </a:xfrm>
          </p:grpSpPr>
          <p:sp>
            <p:nvSpPr>
              <p:cNvPr id="321" name="Google Shape;321;p2"/>
              <p:cNvSpPr/>
              <p:nvPr/>
            </p:nvSpPr>
            <p:spPr>
              <a:xfrm>
                <a:off x="3143240" y="4214818"/>
                <a:ext cx="285752" cy="285752"/>
              </a:xfrm>
              <a:prstGeom prst="ellipse">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est del DNA salute, sport e dieta - Natgreen" id="322" name="Google Shape;322;p2"/>
              <p:cNvPicPr preferRelativeResize="0"/>
              <p:nvPr/>
            </p:nvPicPr>
            <p:blipFill rotWithShape="1">
              <a:blip r:embed="rId4">
                <a:alphaModFix/>
              </a:blip>
              <a:srcRect b="0" l="0" r="0" t="0"/>
              <a:stretch/>
            </p:blipFill>
            <p:spPr>
              <a:xfrm flipH="1" rot="10800000">
                <a:off x="3201978" y="4240218"/>
                <a:ext cx="154113" cy="214314"/>
              </a:xfrm>
              <a:prstGeom prst="rect">
                <a:avLst/>
              </a:prstGeom>
              <a:noFill/>
              <a:ln>
                <a:noFill/>
              </a:ln>
            </p:spPr>
          </p:pic>
        </p:grpSp>
        <p:grpSp>
          <p:nvGrpSpPr>
            <p:cNvPr id="323" name="Google Shape;323;p2"/>
            <p:cNvGrpSpPr/>
            <p:nvPr/>
          </p:nvGrpSpPr>
          <p:grpSpPr>
            <a:xfrm rot="-4556464">
              <a:off x="2102098" y="3530866"/>
              <a:ext cx="285752" cy="285752"/>
              <a:chOff x="3143240" y="4214818"/>
              <a:chExt cx="285752" cy="285752"/>
            </a:xfrm>
          </p:grpSpPr>
          <p:sp>
            <p:nvSpPr>
              <p:cNvPr id="324" name="Google Shape;324;p2"/>
              <p:cNvSpPr/>
              <p:nvPr/>
            </p:nvSpPr>
            <p:spPr>
              <a:xfrm>
                <a:off x="3143240" y="4214818"/>
                <a:ext cx="285752" cy="285752"/>
              </a:xfrm>
              <a:prstGeom prst="ellipse">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est del DNA salute, sport e dieta - Natgreen" id="325" name="Google Shape;325;p2"/>
              <p:cNvPicPr preferRelativeResize="0"/>
              <p:nvPr/>
            </p:nvPicPr>
            <p:blipFill rotWithShape="1">
              <a:blip r:embed="rId4">
                <a:alphaModFix/>
              </a:blip>
              <a:srcRect b="0" l="0" r="0" t="0"/>
              <a:stretch/>
            </p:blipFill>
            <p:spPr>
              <a:xfrm flipH="1" rot="10800000">
                <a:off x="3201978" y="4240218"/>
                <a:ext cx="154113" cy="214314"/>
              </a:xfrm>
              <a:prstGeom prst="rect">
                <a:avLst/>
              </a:prstGeom>
              <a:noFill/>
              <a:ln>
                <a:noFill/>
              </a:ln>
            </p:spPr>
          </p:pic>
        </p:grpSp>
        <p:grpSp>
          <p:nvGrpSpPr>
            <p:cNvPr id="326" name="Google Shape;326;p2"/>
            <p:cNvGrpSpPr/>
            <p:nvPr/>
          </p:nvGrpSpPr>
          <p:grpSpPr>
            <a:xfrm rot="-3509009">
              <a:off x="2459289" y="3387990"/>
              <a:ext cx="285752" cy="285752"/>
              <a:chOff x="3143240" y="4214818"/>
              <a:chExt cx="285752" cy="285752"/>
            </a:xfrm>
          </p:grpSpPr>
          <p:sp>
            <p:nvSpPr>
              <p:cNvPr id="327" name="Google Shape;327;p2"/>
              <p:cNvSpPr/>
              <p:nvPr/>
            </p:nvSpPr>
            <p:spPr>
              <a:xfrm>
                <a:off x="3143240" y="4214818"/>
                <a:ext cx="285752" cy="285752"/>
              </a:xfrm>
              <a:prstGeom prst="ellipse">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est del DNA salute, sport e dieta - Natgreen" id="328" name="Google Shape;328;p2"/>
              <p:cNvPicPr preferRelativeResize="0"/>
              <p:nvPr/>
            </p:nvPicPr>
            <p:blipFill rotWithShape="1">
              <a:blip r:embed="rId4">
                <a:alphaModFix/>
              </a:blip>
              <a:srcRect b="0" l="0" r="0" t="0"/>
              <a:stretch/>
            </p:blipFill>
            <p:spPr>
              <a:xfrm flipH="1" rot="10800000">
                <a:off x="3201978" y="4240218"/>
                <a:ext cx="154113" cy="214314"/>
              </a:xfrm>
              <a:prstGeom prst="rect">
                <a:avLst/>
              </a:prstGeom>
              <a:noFill/>
              <a:ln>
                <a:noFill/>
              </a:ln>
            </p:spPr>
          </p:pic>
        </p:grpSp>
        <p:grpSp>
          <p:nvGrpSpPr>
            <p:cNvPr id="329" name="Google Shape;329;p2"/>
            <p:cNvGrpSpPr/>
            <p:nvPr/>
          </p:nvGrpSpPr>
          <p:grpSpPr>
            <a:xfrm rot="-7781350">
              <a:off x="2839662" y="3625488"/>
              <a:ext cx="285752" cy="285752"/>
              <a:chOff x="3143240" y="4214818"/>
              <a:chExt cx="285752" cy="285752"/>
            </a:xfrm>
          </p:grpSpPr>
          <p:sp>
            <p:nvSpPr>
              <p:cNvPr id="330" name="Google Shape;330;p2"/>
              <p:cNvSpPr/>
              <p:nvPr/>
            </p:nvSpPr>
            <p:spPr>
              <a:xfrm>
                <a:off x="3143240" y="4214818"/>
                <a:ext cx="285752" cy="285752"/>
              </a:xfrm>
              <a:prstGeom prst="ellipse">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est del DNA salute, sport e dieta - Natgreen" id="331" name="Google Shape;331;p2"/>
              <p:cNvPicPr preferRelativeResize="0"/>
              <p:nvPr/>
            </p:nvPicPr>
            <p:blipFill rotWithShape="1">
              <a:blip r:embed="rId4">
                <a:alphaModFix/>
              </a:blip>
              <a:srcRect b="0" l="0" r="0" t="0"/>
              <a:stretch/>
            </p:blipFill>
            <p:spPr>
              <a:xfrm flipH="1" rot="10800000">
                <a:off x="3201978" y="4240218"/>
                <a:ext cx="154113" cy="214314"/>
              </a:xfrm>
              <a:prstGeom prst="rect">
                <a:avLst/>
              </a:prstGeom>
              <a:noFill/>
              <a:ln>
                <a:noFill/>
              </a:ln>
            </p:spPr>
          </p:pic>
        </p:grpSp>
      </p:grpSp>
      <p:grpSp>
        <p:nvGrpSpPr>
          <p:cNvPr id="332" name="Google Shape;332;p2"/>
          <p:cNvGrpSpPr/>
          <p:nvPr/>
        </p:nvGrpSpPr>
        <p:grpSpPr>
          <a:xfrm rot="-4232307">
            <a:off x="6831140" y="4104294"/>
            <a:ext cx="1071570" cy="642942"/>
            <a:chOff x="5000628" y="3500438"/>
            <a:chExt cx="1071570" cy="642942"/>
          </a:xfrm>
        </p:grpSpPr>
        <p:grpSp>
          <p:nvGrpSpPr>
            <p:cNvPr id="333" name="Google Shape;333;p2"/>
            <p:cNvGrpSpPr/>
            <p:nvPr/>
          </p:nvGrpSpPr>
          <p:grpSpPr>
            <a:xfrm>
              <a:off x="5000628" y="3500438"/>
              <a:ext cx="1071570" cy="642942"/>
              <a:chOff x="4500563" y="4000505"/>
              <a:chExt cx="1071570" cy="642942"/>
            </a:xfrm>
          </p:grpSpPr>
          <p:sp>
            <p:nvSpPr>
              <p:cNvPr id="334" name="Google Shape;334;p2"/>
              <p:cNvSpPr/>
              <p:nvPr/>
            </p:nvSpPr>
            <p:spPr>
              <a:xfrm>
                <a:off x="4500563" y="4000505"/>
                <a:ext cx="1071570" cy="642942"/>
              </a:xfrm>
              <a:prstGeom prst="roundRect">
                <a:avLst>
                  <a:gd fmla="val 16667" name="adj"/>
                </a:avLst>
              </a:prstGeom>
              <a:noFill/>
              <a:ln cap="flat" cmpd="sng" w="222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5" name="Google Shape;335;p2"/>
              <p:cNvSpPr/>
              <p:nvPr/>
            </p:nvSpPr>
            <p:spPr>
              <a:xfrm>
                <a:off x="4572000" y="4071942"/>
                <a:ext cx="928687" cy="500063"/>
              </a:xfrm>
              <a:prstGeom prst="roundRect">
                <a:avLst>
                  <a:gd fmla="val 16667" name="adj"/>
                </a:avLst>
              </a:prstGeom>
              <a:solidFill>
                <a:srgbClr val="C2D59B"/>
              </a:solidFill>
              <a:ln cap="flat" cmpd="sng" w="222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6" name="Google Shape;336;p2"/>
              <p:cNvSpPr/>
              <p:nvPr/>
            </p:nvSpPr>
            <p:spPr>
              <a:xfrm>
                <a:off x="5126231" y="4113363"/>
                <a:ext cx="327173" cy="327173"/>
              </a:xfrm>
              <a:prstGeom prst="ellipse">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7" name="Google Shape;337;p2"/>
              <p:cNvSpPr/>
              <p:nvPr/>
            </p:nvSpPr>
            <p:spPr>
              <a:xfrm rot="-4500000">
                <a:off x="4676756" y="4120578"/>
                <a:ext cx="355723" cy="474298"/>
              </a:xfrm>
              <a:prstGeom prst="ellipse">
                <a:avLst/>
              </a:prstGeom>
              <a:solidFill>
                <a:srgbClr val="D6E3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338" name="Google Shape;338;p2"/>
            <p:cNvGrpSpPr/>
            <p:nvPr/>
          </p:nvGrpSpPr>
          <p:grpSpPr>
            <a:xfrm>
              <a:off x="5701377" y="3720369"/>
              <a:ext cx="186116" cy="190229"/>
              <a:chOff x="7348589" y="714260"/>
              <a:chExt cx="1499761" cy="1531870"/>
            </a:xfrm>
          </p:grpSpPr>
          <p:sp>
            <p:nvSpPr>
              <p:cNvPr id="339" name="Google Shape;339;p2"/>
              <p:cNvSpPr/>
              <p:nvPr/>
            </p:nvSpPr>
            <p:spPr>
              <a:xfrm>
                <a:off x="7474281" y="888833"/>
                <a:ext cx="1215271" cy="1214446"/>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0" name="Google Shape;340;p2"/>
              <p:cNvSpPr/>
              <p:nvPr/>
            </p:nvSpPr>
            <p:spPr>
              <a:xfrm rot="-4500000">
                <a:off x="7458456" y="1316506"/>
                <a:ext cx="73923" cy="7397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1" name="Google Shape;341;p2"/>
              <p:cNvSpPr/>
              <p:nvPr/>
            </p:nvSpPr>
            <p:spPr>
              <a:xfrm rot="4500000">
                <a:off x="8636737" y="1316508"/>
                <a:ext cx="68641" cy="6869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2" name="Google Shape;342;p2"/>
              <p:cNvSpPr/>
              <p:nvPr/>
            </p:nvSpPr>
            <p:spPr>
              <a:xfrm rot="6619060">
                <a:off x="7585532" y="1126081"/>
                <a:ext cx="855392" cy="1067325"/>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43" name="Google Shape;343;p2"/>
              <p:cNvSpPr/>
              <p:nvPr/>
            </p:nvSpPr>
            <p:spPr>
              <a:xfrm rot="-6886524">
                <a:off x="7585531" y="793429"/>
                <a:ext cx="860674" cy="1072607"/>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44" name="Google Shape;344;p2"/>
              <p:cNvSpPr/>
              <p:nvPr/>
            </p:nvSpPr>
            <p:spPr>
              <a:xfrm rot="-3729501">
                <a:off x="7746686" y="806630"/>
                <a:ext cx="855392" cy="1072607"/>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345" name="Google Shape;345;p2"/>
          <p:cNvSpPr/>
          <p:nvPr/>
        </p:nvSpPr>
        <p:spPr>
          <a:xfrm rot="-5786668">
            <a:off x="6617292" y="3740803"/>
            <a:ext cx="1336675" cy="1335088"/>
          </a:xfrm>
          <a:prstGeom prst="ellipse">
            <a:avLst/>
          </a:prstGeom>
          <a:solidFill>
            <a:srgbClr val="93B3D7">
              <a:alpha val="40000"/>
            </a:srgbClr>
          </a:solidFill>
          <a:ln cap="flat" cmpd="sng" w="15875">
            <a:solidFill>
              <a:srgbClr val="3F3F3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346" name="Google Shape;346;p2"/>
          <p:cNvCxnSpPr/>
          <p:nvPr/>
        </p:nvCxnSpPr>
        <p:spPr>
          <a:xfrm flipH="1" rot="10800000">
            <a:off x="7500958" y="4086085"/>
            <a:ext cx="568103" cy="57295"/>
          </a:xfrm>
          <a:prstGeom prst="straightConnector1">
            <a:avLst/>
          </a:prstGeom>
          <a:noFill/>
          <a:ln cap="flat" cmpd="sng" w="9525">
            <a:solidFill>
              <a:schemeClr val="dk1"/>
            </a:solidFill>
            <a:prstDash val="solid"/>
            <a:round/>
            <a:headEnd len="sm" w="sm" type="none"/>
            <a:tailEnd len="sm" w="sm" type="none"/>
          </a:ln>
        </p:spPr>
      </p:cxnSp>
      <p:cxnSp>
        <p:nvCxnSpPr>
          <p:cNvPr id="347" name="Google Shape;347;p2"/>
          <p:cNvCxnSpPr>
            <a:endCxn id="229" idx="0"/>
          </p:cNvCxnSpPr>
          <p:nvPr/>
        </p:nvCxnSpPr>
        <p:spPr>
          <a:xfrm>
            <a:off x="7401088" y="4286147"/>
            <a:ext cx="92400" cy="947700"/>
          </a:xfrm>
          <a:prstGeom prst="straightConnector1">
            <a:avLst/>
          </a:prstGeom>
          <a:noFill/>
          <a:ln cap="flat" cmpd="sng" w="9525">
            <a:solidFill>
              <a:schemeClr val="dk1"/>
            </a:solidFill>
            <a:prstDash val="solid"/>
            <a:round/>
            <a:headEnd len="sm" w="sm" type="none"/>
            <a:tailEnd len="sm" w="sm" type="none"/>
          </a:ln>
        </p:spPr>
      </p:cxnSp>
      <p:sp>
        <p:nvSpPr>
          <p:cNvPr id="348" name="Google Shape;348;p2"/>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rgbClr val="000000"/>
                </a:solidFill>
                <a:latin typeface="Calibri"/>
                <a:ea typeface="Calibri"/>
                <a:cs typeface="Calibri"/>
                <a:sym typeface="Calibri"/>
              </a:rPr>
              <a:t>Strumenti a Nostra Disposizione: DNA Ricombinante</a:t>
            </a:r>
            <a:endParaRPr sz="2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pic>
        <p:nvPicPr>
          <p:cNvPr id="353" name="Google Shape;353;p3"/>
          <p:cNvPicPr preferRelativeResize="0"/>
          <p:nvPr/>
        </p:nvPicPr>
        <p:blipFill rotWithShape="1">
          <a:blip r:embed="rId3">
            <a:alphaModFix/>
          </a:blip>
          <a:srcRect b="0" l="0" r="0" t="0"/>
          <a:stretch/>
        </p:blipFill>
        <p:spPr>
          <a:xfrm rot="3998648">
            <a:off x="80883" y="1344300"/>
            <a:ext cx="861796" cy="1054098"/>
          </a:xfrm>
          <a:prstGeom prst="rect">
            <a:avLst/>
          </a:prstGeom>
          <a:noFill/>
          <a:ln>
            <a:noFill/>
          </a:ln>
        </p:spPr>
      </p:pic>
      <p:grpSp>
        <p:nvGrpSpPr>
          <p:cNvPr id="354" name="Google Shape;354;p3"/>
          <p:cNvGrpSpPr/>
          <p:nvPr/>
        </p:nvGrpSpPr>
        <p:grpSpPr>
          <a:xfrm>
            <a:off x="5229225" y="4718050"/>
            <a:ext cx="1084263" cy="1003300"/>
            <a:chOff x="3975498" y="5005387"/>
            <a:chExt cx="1084659" cy="1002507"/>
          </a:xfrm>
        </p:grpSpPr>
        <p:sp>
          <p:nvSpPr>
            <p:cNvPr id="355" name="Google Shape;355;p3"/>
            <p:cNvSpPr/>
            <p:nvPr/>
          </p:nvSpPr>
          <p:spPr>
            <a:xfrm>
              <a:off x="3985026" y="5005387"/>
              <a:ext cx="867092" cy="293456"/>
            </a:xfrm>
            <a:custGeom>
              <a:rect b="b" l="l" r="r" t="t"/>
              <a:pathLst>
                <a:path extrusionOk="0" h="292894" w="867172">
                  <a:moveTo>
                    <a:pt x="168275" y="292894"/>
                  </a:moveTo>
                  <a:cubicBezTo>
                    <a:pt x="84137" y="268089"/>
                    <a:pt x="0" y="243284"/>
                    <a:pt x="106362" y="228600"/>
                  </a:cubicBezTo>
                  <a:cubicBezTo>
                    <a:pt x="212724" y="213916"/>
                    <a:pt x="745728" y="242888"/>
                    <a:pt x="806450" y="204788"/>
                  </a:cubicBezTo>
                  <a:cubicBezTo>
                    <a:pt x="867172" y="166688"/>
                    <a:pt x="470693" y="0"/>
                    <a:pt x="470693" y="0"/>
                  </a:cubicBezTo>
                  <a:lnTo>
                    <a:pt x="470693" y="0"/>
                  </a:lnTo>
                </a:path>
              </a:pathLst>
            </a:custGeom>
            <a:noFill/>
            <a:ln cap="flat" cmpd="sng" w="127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56" name="Google Shape;356;p3"/>
            <p:cNvSpPr/>
            <p:nvPr/>
          </p:nvSpPr>
          <p:spPr>
            <a:xfrm>
              <a:off x="3975498" y="5460640"/>
              <a:ext cx="1084659" cy="547254"/>
            </a:xfrm>
            <a:custGeom>
              <a:rect b="b" l="l" r="r" t="t"/>
              <a:pathLst>
                <a:path extrusionOk="0" h="547687" w="1084659">
                  <a:moveTo>
                    <a:pt x="772715" y="0"/>
                  </a:moveTo>
                  <a:cubicBezTo>
                    <a:pt x="928687" y="40282"/>
                    <a:pt x="1084659" y="80565"/>
                    <a:pt x="967978" y="107156"/>
                  </a:cubicBezTo>
                  <a:cubicBezTo>
                    <a:pt x="851297" y="133747"/>
                    <a:pt x="145256" y="86122"/>
                    <a:pt x="72628" y="159544"/>
                  </a:cubicBezTo>
                  <a:cubicBezTo>
                    <a:pt x="0" y="232966"/>
                    <a:pt x="532209" y="547687"/>
                    <a:pt x="532209" y="547687"/>
                  </a:cubicBezTo>
                  <a:lnTo>
                    <a:pt x="532209" y="547687"/>
                  </a:lnTo>
                </a:path>
              </a:pathLst>
            </a:custGeom>
            <a:noFill/>
            <a:ln cap="flat" cmpd="sng" w="127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357" name="Google Shape;357;p3"/>
            <p:cNvGrpSpPr/>
            <p:nvPr/>
          </p:nvGrpSpPr>
          <p:grpSpPr>
            <a:xfrm rot="901558">
              <a:off x="4140981" y="5354276"/>
              <a:ext cx="614594" cy="49971"/>
              <a:chOff x="4199282" y="5153667"/>
              <a:chExt cx="614594" cy="49971"/>
            </a:xfrm>
          </p:grpSpPr>
          <p:sp>
            <p:nvSpPr>
              <p:cNvPr id="358" name="Google Shape;358;p3"/>
              <p:cNvSpPr/>
              <p:nvPr/>
            </p:nvSpPr>
            <p:spPr>
              <a:xfrm>
                <a:off x="4201831" y="5153667"/>
                <a:ext cx="609822" cy="47587"/>
              </a:xfrm>
              <a:prstGeom prst="rect">
                <a:avLst/>
              </a:prstGeom>
              <a:solidFill>
                <a:srgbClr val="3660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9" name="Google Shape;359;p3"/>
              <p:cNvSpPr/>
              <p:nvPr/>
            </p:nvSpPr>
            <p:spPr>
              <a:xfrm>
                <a:off x="4199282" y="5157637"/>
                <a:ext cx="46055" cy="46001"/>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0" name="Google Shape;360;p3"/>
              <p:cNvSpPr/>
              <p:nvPr/>
            </p:nvSpPr>
            <p:spPr>
              <a:xfrm>
                <a:off x="4769410" y="5156085"/>
                <a:ext cx="44466" cy="4600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1" name="Google Shape;361;p3"/>
              <p:cNvSpPr/>
              <p:nvPr/>
            </p:nvSpPr>
            <p:spPr>
              <a:xfrm>
                <a:off x="4270883" y="5155104"/>
                <a:ext cx="215979" cy="47587"/>
              </a:xfrm>
              <a:prstGeom prst="rect">
                <a:avLst/>
              </a:prstGeom>
              <a:solidFill>
                <a:srgbClr val="B2A0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2" name="Google Shape;362;p3"/>
              <p:cNvSpPr/>
              <p:nvPr/>
            </p:nvSpPr>
            <p:spPr>
              <a:xfrm>
                <a:off x="4525939" y="5155911"/>
                <a:ext cx="214390" cy="47587"/>
              </a:xfrm>
              <a:prstGeom prst="rect">
                <a:avLst/>
              </a:prstGeom>
              <a:solidFill>
                <a:srgbClr val="7692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363" name="Google Shape;363;p3"/>
          <p:cNvSpPr/>
          <p:nvPr/>
        </p:nvSpPr>
        <p:spPr>
          <a:xfrm>
            <a:off x="5143500" y="3444881"/>
            <a:ext cx="1928813" cy="500063"/>
          </a:xfrm>
          <a:prstGeom prst="ellipse">
            <a:avLst/>
          </a:prstGeom>
          <a:solidFill>
            <a:srgbClr val="FABF8E"/>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364" name="Google Shape;364;p3"/>
          <p:cNvGrpSpPr/>
          <p:nvPr/>
        </p:nvGrpSpPr>
        <p:grpSpPr>
          <a:xfrm>
            <a:off x="846138" y="1449394"/>
            <a:ext cx="282575" cy="420687"/>
            <a:chOff x="1066393" y="613607"/>
            <a:chExt cx="282166" cy="420986"/>
          </a:xfrm>
        </p:grpSpPr>
        <p:sp>
          <p:nvSpPr>
            <p:cNvPr id="365" name="Google Shape;365;p3"/>
            <p:cNvSpPr/>
            <p:nvPr/>
          </p:nvSpPr>
          <p:spPr>
            <a:xfrm>
              <a:off x="1066393" y="613607"/>
              <a:ext cx="282166" cy="420986"/>
            </a:xfrm>
            <a:custGeom>
              <a:rect b="b" l="l" r="r" t="t"/>
              <a:pathLst>
                <a:path extrusionOk="0" h="420986" w="282166">
                  <a:moveTo>
                    <a:pt x="36214" y="0"/>
                  </a:moveTo>
                  <a:cubicBezTo>
                    <a:pt x="159190" y="32064"/>
                    <a:pt x="282166" y="64129"/>
                    <a:pt x="276130" y="86008"/>
                  </a:cubicBezTo>
                  <a:cubicBezTo>
                    <a:pt x="270094" y="107887"/>
                    <a:pt x="0" y="110150"/>
                    <a:pt x="0" y="131275"/>
                  </a:cubicBezTo>
                  <a:cubicBezTo>
                    <a:pt x="0" y="152400"/>
                    <a:pt x="270849" y="190122"/>
                    <a:pt x="276130" y="212756"/>
                  </a:cubicBezTo>
                  <a:cubicBezTo>
                    <a:pt x="281411" y="235390"/>
                    <a:pt x="33196" y="245952"/>
                    <a:pt x="31687" y="267077"/>
                  </a:cubicBezTo>
                  <a:cubicBezTo>
                    <a:pt x="30178" y="288202"/>
                    <a:pt x="263305" y="313854"/>
                    <a:pt x="267077" y="339505"/>
                  </a:cubicBezTo>
                  <a:cubicBezTo>
                    <a:pt x="270849" y="365157"/>
                    <a:pt x="54320" y="420986"/>
                    <a:pt x="54320" y="420986"/>
                  </a:cubicBezTo>
                  <a:lnTo>
                    <a:pt x="54320" y="420986"/>
                  </a:lnTo>
                  <a:lnTo>
                    <a:pt x="54320" y="420986"/>
                  </a:lnTo>
                </a:path>
              </a:pathLst>
            </a:custGeom>
            <a:noFill/>
            <a:ln cap="flat" cmpd="sng" w="127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6" name="Google Shape;366;p3"/>
            <p:cNvCxnSpPr/>
            <p:nvPr/>
          </p:nvCxnSpPr>
          <p:spPr>
            <a:xfrm flipH="1" rot="-10080000">
              <a:off x="1123460" y="702570"/>
              <a:ext cx="144253" cy="44482"/>
            </a:xfrm>
            <a:prstGeom prst="straightConnector1">
              <a:avLst/>
            </a:prstGeom>
            <a:noFill/>
            <a:ln cap="flat" cmpd="sng" w="19050">
              <a:solidFill>
                <a:srgbClr val="76923C"/>
              </a:solidFill>
              <a:prstDash val="solid"/>
              <a:round/>
              <a:headEnd len="sm" w="sm" type="none"/>
              <a:tailEnd len="sm" w="sm" type="none"/>
            </a:ln>
          </p:spPr>
        </p:cxnSp>
      </p:grpSp>
      <p:sp>
        <p:nvSpPr>
          <p:cNvPr id="367" name="Google Shape;367;p3"/>
          <p:cNvSpPr/>
          <p:nvPr/>
        </p:nvSpPr>
        <p:spPr>
          <a:xfrm rot="-5786668">
            <a:off x="587376" y="1252543"/>
            <a:ext cx="785812" cy="785813"/>
          </a:xfrm>
          <a:prstGeom prst="ellipse">
            <a:avLst/>
          </a:prstGeom>
          <a:solidFill>
            <a:srgbClr val="93B3D7">
              <a:alpha val="40000"/>
            </a:srgbClr>
          </a:solidFill>
          <a:ln cap="flat" cmpd="sng" w="15875">
            <a:solidFill>
              <a:srgbClr val="3F3F3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8" name="Google Shape;368;p3"/>
          <p:cNvSpPr/>
          <p:nvPr/>
        </p:nvSpPr>
        <p:spPr>
          <a:xfrm rot="-8246668">
            <a:off x="1201738" y="2087569"/>
            <a:ext cx="642937" cy="71437"/>
          </a:xfrm>
          <a:prstGeom prst="rect">
            <a:avLst/>
          </a:prstGeom>
          <a:solidFill>
            <a:srgbClr val="3F3F3F"/>
          </a:solidFill>
          <a:ln cap="flat" cmpd="sng" w="25400">
            <a:solidFill>
              <a:srgbClr val="3F3F3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369" name="Google Shape;369;p3"/>
          <p:cNvCxnSpPr/>
          <p:nvPr/>
        </p:nvCxnSpPr>
        <p:spPr>
          <a:xfrm flipH="1" rot="-5400000">
            <a:off x="993775" y="1908181"/>
            <a:ext cx="285750" cy="285750"/>
          </a:xfrm>
          <a:prstGeom prst="straightConnector1">
            <a:avLst/>
          </a:prstGeom>
          <a:noFill/>
          <a:ln cap="flat" cmpd="sng" w="9525">
            <a:solidFill>
              <a:schemeClr val="dk1"/>
            </a:solidFill>
            <a:prstDash val="solid"/>
            <a:round/>
            <a:headEnd len="sm" w="sm" type="none"/>
            <a:tailEnd len="sm" w="sm" type="none"/>
          </a:ln>
        </p:spPr>
      </p:cxnSp>
      <p:cxnSp>
        <p:nvCxnSpPr>
          <p:cNvPr id="370" name="Google Shape;370;p3"/>
          <p:cNvCxnSpPr/>
          <p:nvPr/>
        </p:nvCxnSpPr>
        <p:spPr>
          <a:xfrm rot="-5400000">
            <a:off x="979488" y="1241431"/>
            <a:ext cx="304800" cy="276225"/>
          </a:xfrm>
          <a:prstGeom prst="straightConnector1">
            <a:avLst/>
          </a:prstGeom>
          <a:noFill/>
          <a:ln cap="flat" cmpd="sng" w="9525">
            <a:solidFill>
              <a:schemeClr val="dk1"/>
            </a:solidFill>
            <a:prstDash val="solid"/>
            <a:round/>
            <a:headEnd len="sm" w="sm" type="none"/>
            <a:tailEnd len="sm" w="sm" type="none"/>
          </a:ln>
        </p:spPr>
      </p:cxnSp>
      <p:sp>
        <p:nvSpPr>
          <p:cNvPr id="371" name="Google Shape;371;p3"/>
          <p:cNvSpPr txBox="1"/>
          <p:nvPr/>
        </p:nvSpPr>
        <p:spPr>
          <a:xfrm>
            <a:off x="885825" y="2132019"/>
            <a:ext cx="779463"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Genoma</a:t>
            </a:r>
            <a:endParaRPr/>
          </a:p>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della pianta</a:t>
            </a:r>
            <a:endParaRPr/>
          </a:p>
        </p:txBody>
      </p:sp>
      <p:sp>
        <p:nvSpPr>
          <p:cNvPr id="372" name="Google Shape;372;p3"/>
          <p:cNvSpPr txBox="1"/>
          <p:nvPr/>
        </p:nvSpPr>
        <p:spPr>
          <a:xfrm>
            <a:off x="831850" y="1028706"/>
            <a:ext cx="107753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Gene</a:t>
            </a:r>
            <a:r>
              <a:rPr i="1" lang="it-IT" sz="1000">
                <a:solidFill>
                  <a:schemeClr val="dk1"/>
                </a:solidFill>
                <a:latin typeface="Times New Roman"/>
                <a:ea typeface="Times New Roman"/>
                <a:cs typeface="Times New Roman"/>
                <a:sym typeface="Times New Roman"/>
              </a:rPr>
              <a:t> di interesse</a:t>
            </a:r>
            <a:endParaRPr/>
          </a:p>
        </p:txBody>
      </p:sp>
      <p:cxnSp>
        <p:nvCxnSpPr>
          <p:cNvPr id="373" name="Google Shape;373;p3"/>
          <p:cNvCxnSpPr/>
          <p:nvPr/>
        </p:nvCxnSpPr>
        <p:spPr>
          <a:xfrm>
            <a:off x="2432050" y="1693869"/>
            <a:ext cx="571500" cy="0"/>
          </a:xfrm>
          <a:prstGeom prst="straightConnector1">
            <a:avLst/>
          </a:prstGeom>
          <a:noFill/>
          <a:ln cap="flat" cmpd="sng" w="50800">
            <a:solidFill>
              <a:srgbClr val="76923C"/>
            </a:solidFill>
            <a:prstDash val="solid"/>
            <a:round/>
            <a:headEnd len="sm" w="sm" type="none"/>
            <a:tailEnd len="sm" w="sm" type="none"/>
          </a:ln>
        </p:spPr>
      </p:cxnSp>
      <p:sp>
        <p:nvSpPr>
          <p:cNvPr id="374" name="Google Shape;374;p3"/>
          <p:cNvSpPr/>
          <p:nvPr/>
        </p:nvSpPr>
        <p:spPr>
          <a:xfrm>
            <a:off x="3906838" y="1357319"/>
            <a:ext cx="1214437" cy="1214437"/>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5" name="Google Shape;375;p3"/>
          <p:cNvSpPr/>
          <p:nvPr/>
        </p:nvSpPr>
        <p:spPr>
          <a:xfrm rot="-4500000">
            <a:off x="3889375" y="1785944"/>
            <a:ext cx="71437" cy="714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6" name="Google Shape;376;p3"/>
          <p:cNvSpPr/>
          <p:nvPr/>
        </p:nvSpPr>
        <p:spPr>
          <a:xfrm rot="4500000">
            <a:off x="5067300" y="1782769"/>
            <a:ext cx="71437" cy="71438"/>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7" name="Google Shape;377;p3"/>
          <p:cNvSpPr/>
          <p:nvPr/>
        </p:nvSpPr>
        <p:spPr>
          <a:xfrm rot="10800000">
            <a:off x="4406900" y="1203331"/>
            <a:ext cx="214313" cy="142875"/>
          </a:xfrm>
          <a:prstGeom prst="triangle">
            <a:avLst>
              <a:gd fmla="val 50000" name="adj"/>
            </a:avLst>
          </a:prstGeom>
          <a:solidFill>
            <a:srgbClr val="3660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8" name="Google Shape;378;p3"/>
          <p:cNvSpPr txBox="1"/>
          <p:nvPr/>
        </p:nvSpPr>
        <p:spPr>
          <a:xfrm>
            <a:off x="4100513" y="1044581"/>
            <a:ext cx="827087"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800">
                <a:solidFill>
                  <a:schemeClr val="dk1"/>
                </a:solidFill>
                <a:latin typeface="Times New Roman"/>
                <a:ea typeface="Times New Roman"/>
                <a:cs typeface="Times New Roman"/>
                <a:sym typeface="Times New Roman"/>
              </a:rPr>
              <a:t>---GAATTC---</a:t>
            </a:r>
            <a:endParaRPr/>
          </a:p>
        </p:txBody>
      </p:sp>
      <p:sp>
        <p:nvSpPr>
          <p:cNvPr id="379" name="Google Shape;379;p3"/>
          <p:cNvSpPr/>
          <p:nvPr/>
        </p:nvSpPr>
        <p:spPr>
          <a:xfrm rot="6619060">
            <a:off x="4017169" y="1591475"/>
            <a:ext cx="857250" cy="107156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p3"/>
          <p:cNvSpPr/>
          <p:nvPr/>
        </p:nvSpPr>
        <p:spPr>
          <a:xfrm rot="-6886524">
            <a:off x="4017169" y="1262863"/>
            <a:ext cx="857250" cy="107156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381" name="Google Shape;381;p3"/>
          <p:cNvGrpSpPr/>
          <p:nvPr/>
        </p:nvGrpSpPr>
        <p:grpSpPr>
          <a:xfrm>
            <a:off x="4716454" y="904881"/>
            <a:ext cx="347671" cy="469997"/>
            <a:chOff x="5399996" y="70139"/>
            <a:chExt cx="349016" cy="469749"/>
          </a:xfrm>
        </p:grpSpPr>
        <p:sp>
          <p:nvSpPr>
            <p:cNvPr id="382" name="Google Shape;382;p3"/>
            <p:cNvSpPr/>
            <p:nvPr/>
          </p:nvSpPr>
          <p:spPr>
            <a:xfrm rot="-8379893">
              <a:off x="5522715" y="130432"/>
              <a:ext cx="30280" cy="390319"/>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3" name="Google Shape;383;p3"/>
            <p:cNvSpPr/>
            <p:nvPr/>
          </p:nvSpPr>
          <p:spPr>
            <a:xfrm>
              <a:off x="5538651" y="70139"/>
              <a:ext cx="87651" cy="87267"/>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4" name="Google Shape;384;p3"/>
            <p:cNvSpPr/>
            <p:nvPr/>
          </p:nvSpPr>
          <p:spPr>
            <a:xfrm>
              <a:off x="5661362" y="122499"/>
              <a:ext cx="87650" cy="87266"/>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5" name="Google Shape;385;p3"/>
            <p:cNvSpPr/>
            <p:nvPr/>
          </p:nvSpPr>
          <p:spPr>
            <a:xfrm rot="-10320000">
              <a:off x="5557775" y="149472"/>
              <a:ext cx="28686" cy="390319"/>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386" name="Google Shape;386;p3"/>
          <p:cNvCxnSpPr/>
          <p:nvPr/>
        </p:nvCxnSpPr>
        <p:spPr>
          <a:xfrm>
            <a:off x="5929313" y="1031881"/>
            <a:ext cx="571500" cy="0"/>
          </a:xfrm>
          <a:prstGeom prst="straightConnector1">
            <a:avLst/>
          </a:prstGeom>
          <a:noFill/>
          <a:ln cap="flat" cmpd="sng" w="50800">
            <a:solidFill>
              <a:srgbClr val="76923C"/>
            </a:solidFill>
            <a:prstDash val="solid"/>
            <a:round/>
            <a:headEnd len="sm" w="sm" type="none"/>
            <a:tailEnd len="sm" w="sm" type="none"/>
          </a:ln>
        </p:spPr>
      </p:cxnSp>
      <p:grpSp>
        <p:nvGrpSpPr>
          <p:cNvPr id="387" name="Google Shape;387;p3"/>
          <p:cNvGrpSpPr/>
          <p:nvPr/>
        </p:nvGrpSpPr>
        <p:grpSpPr>
          <a:xfrm>
            <a:off x="5625771" y="1182018"/>
            <a:ext cx="1367267" cy="1530176"/>
            <a:chOff x="5745600" y="1327473"/>
            <a:chExt cx="1366331" cy="1530821"/>
          </a:xfrm>
        </p:grpSpPr>
        <p:sp>
          <p:nvSpPr>
            <p:cNvPr id="388" name="Google Shape;388;p3"/>
            <p:cNvSpPr/>
            <p:nvPr/>
          </p:nvSpPr>
          <p:spPr>
            <a:xfrm>
              <a:off x="5872842" y="1499671"/>
              <a:ext cx="1213607" cy="1214949"/>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9" name="Google Shape;389;p3"/>
            <p:cNvSpPr/>
            <p:nvPr/>
          </p:nvSpPr>
          <p:spPr>
            <a:xfrm rot="-4500000">
              <a:off x="5855352" y="1933280"/>
              <a:ext cx="71468" cy="7138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0" name="Google Shape;390;p3"/>
            <p:cNvSpPr/>
            <p:nvPr/>
          </p:nvSpPr>
          <p:spPr>
            <a:xfrm rot="4500000">
              <a:off x="7032471" y="1926928"/>
              <a:ext cx="71468" cy="71388"/>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1" name="Google Shape;391;p3"/>
            <p:cNvSpPr/>
            <p:nvPr/>
          </p:nvSpPr>
          <p:spPr>
            <a:xfrm rot="6619060">
              <a:off x="5982625" y="1734519"/>
              <a:ext cx="856023" cy="1072416"/>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92" name="Google Shape;392;p3"/>
            <p:cNvSpPr/>
            <p:nvPr/>
          </p:nvSpPr>
          <p:spPr>
            <a:xfrm rot="-6886524">
              <a:off x="5982625" y="1405767"/>
              <a:ext cx="857611" cy="1070830"/>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93" name="Google Shape;393;p3"/>
            <p:cNvSpPr/>
            <p:nvPr/>
          </p:nvSpPr>
          <p:spPr>
            <a:xfrm>
              <a:off x="6255168" y="1474260"/>
              <a:ext cx="428332" cy="14293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4" name="Google Shape;394;p3"/>
            <p:cNvSpPr txBox="1"/>
            <p:nvPr/>
          </p:nvSpPr>
          <p:spPr>
            <a:xfrm>
              <a:off x="6162467" y="1442497"/>
              <a:ext cx="612668"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600">
                  <a:solidFill>
                    <a:schemeClr val="dk1"/>
                  </a:solidFill>
                  <a:latin typeface="Times New Roman"/>
                  <a:ea typeface="Times New Roman"/>
                  <a:cs typeface="Times New Roman"/>
                  <a:sym typeface="Times New Roman"/>
                </a:rPr>
                <a:t>G      AATTC</a:t>
              </a:r>
              <a:endParaRPr/>
            </a:p>
          </p:txBody>
        </p:sp>
      </p:grpSp>
      <p:sp>
        <p:nvSpPr>
          <p:cNvPr id="395" name="Google Shape;395;p3"/>
          <p:cNvSpPr/>
          <p:nvPr/>
        </p:nvSpPr>
        <p:spPr>
          <a:xfrm>
            <a:off x="6457950" y="1581156"/>
            <a:ext cx="34925" cy="36513"/>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396" name="Google Shape;396;p3"/>
          <p:cNvGrpSpPr/>
          <p:nvPr/>
        </p:nvGrpSpPr>
        <p:grpSpPr>
          <a:xfrm>
            <a:off x="6487366" y="762006"/>
            <a:ext cx="680197" cy="547528"/>
            <a:chOff x="6683188" y="742779"/>
            <a:chExt cx="679878" cy="548068"/>
          </a:xfrm>
        </p:grpSpPr>
        <p:sp>
          <p:nvSpPr>
            <p:cNvPr id="397" name="Google Shape;397;p3"/>
            <p:cNvSpPr/>
            <p:nvPr/>
          </p:nvSpPr>
          <p:spPr>
            <a:xfrm rot="-8379893">
              <a:off x="6806114" y="936645"/>
              <a:ext cx="30149" cy="390910"/>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8" name="Google Shape;398;p3"/>
            <p:cNvSpPr/>
            <p:nvPr/>
          </p:nvSpPr>
          <p:spPr>
            <a:xfrm>
              <a:off x="6899733" y="742779"/>
              <a:ext cx="463333" cy="530748"/>
            </a:xfrm>
            <a:custGeom>
              <a:rect b="b" l="l" r="r" t="t"/>
              <a:pathLst>
                <a:path extrusionOk="0" h="530621" w="462756">
                  <a:moveTo>
                    <a:pt x="32940" y="287337"/>
                  </a:moveTo>
                  <a:cubicBezTo>
                    <a:pt x="16470" y="228996"/>
                    <a:pt x="0" y="170656"/>
                    <a:pt x="21034" y="168275"/>
                  </a:cubicBezTo>
                  <a:cubicBezTo>
                    <a:pt x="42068" y="165894"/>
                    <a:pt x="147240" y="255984"/>
                    <a:pt x="159146" y="273050"/>
                  </a:cubicBezTo>
                  <a:cubicBezTo>
                    <a:pt x="171052" y="290116"/>
                    <a:pt x="93662" y="298450"/>
                    <a:pt x="92471" y="270669"/>
                  </a:cubicBezTo>
                  <a:cubicBezTo>
                    <a:pt x="91280" y="242888"/>
                    <a:pt x="158352" y="63897"/>
                    <a:pt x="152002" y="106362"/>
                  </a:cubicBezTo>
                  <a:cubicBezTo>
                    <a:pt x="145652" y="148827"/>
                    <a:pt x="12302" y="530621"/>
                    <a:pt x="54371" y="525462"/>
                  </a:cubicBezTo>
                  <a:cubicBezTo>
                    <a:pt x="96440" y="520303"/>
                    <a:pt x="346074" y="150812"/>
                    <a:pt x="404415" y="75406"/>
                  </a:cubicBezTo>
                  <a:cubicBezTo>
                    <a:pt x="462756" y="0"/>
                    <a:pt x="433585" y="36512"/>
                    <a:pt x="404415" y="73025"/>
                  </a:cubicBezTo>
                </a:path>
              </a:pathLst>
            </a:cu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99" name="Google Shape;399;p3"/>
          <p:cNvGrpSpPr/>
          <p:nvPr/>
        </p:nvGrpSpPr>
        <p:grpSpPr>
          <a:xfrm>
            <a:off x="7496003" y="1182169"/>
            <a:ext cx="1500453" cy="1533037"/>
            <a:chOff x="7348745" y="713682"/>
            <a:chExt cx="1500116" cy="1533049"/>
          </a:xfrm>
        </p:grpSpPr>
        <p:sp>
          <p:nvSpPr>
            <p:cNvPr id="400" name="Google Shape;400;p3"/>
            <p:cNvSpPr/>
            <p:nvPr/>
          </p:nvSpPr>
          <p:spPr>
            <a:xfrm>
              <a:off x="7475889" y="888833"/>
              <a:ext cx="1214166" cy="1214446"/>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1" name="Google Shape;401;p3"/>
            <p:cNvSpPr/>
            <p:nvPr/>
          </p:nvSpPr>
          <p:spPr>
            <a:xfrm rot="-4500000">
              <a:off x="7458423" y="1317469"/>
              <a:ext cx="71438" cy="71421"/>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3"/>
            <p:cNvSpPr/>
            <p:nvPr/>
          </p:nvSpPr>
          <p:spPr>
            <a:xfrm rot="4500000">
              <a:off x="8636083" y="1314294"/>
              <a:ext cx="71438" cy="7142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3" name="Google Shape;403;p3"/>
            <p:cNvSpPr/>
            <p:nvPr/>
          </p:nvSpPr>
          <p:spPr>
            <a:xfrm rot="6619060">
              <a:off x="7584509" y="1123115"/>
              <a:ext cx="857256" cy="107132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04" name="Google Shape;404;p3"/>
            <p:cNvSpPr/>
            <p:nvPr/>
          </p:nvSpPr>
          <p:spPr>
            <a:xfrm rot="-6886524">
              <a:off x="7586097" y="794499"/>
              <a:ext cx="857256" cy="1071323"/>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05" name="Google Shape;405;p3"/>
            <p:cNvSpPr/>
            <p:nvPr/>
          </p:nvSpPr>
          <p:spPr>
            <a:xfrm rot="-3729501">
              <a:off x="7746398" y="807201"/>
              <a:ext cx="857256" cy="1071322"/>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06" name="Google Shape;406;p3"/>
          <p:cNvSpPr/>
          <p:nvPr/>
        </p:nvSpPr>
        <p:spPr>
          <a:xfrm>
            <a:off x="1071563" y="3216281"/>
            <a:ext cx="928687" cy="500063"/>
          </a:xfrm>
          <a:prstGeom prst="roundRect">
            <a:avLst>
              <a:gd fmla="val 16667" name="adj"/>
            </a:avLst>
          </a:prstGeom>
          <a:solidFill>
            <a:srgbClr val="C2D59B"/>
          </a:solidFill>
          <a:ln cap="flat" cmpd="sng" w="222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07" name="Google Shape;407;p3"/>
          <p:cNvGrpSpPr/>
          <p:nvPr/>
        </p:nvGrpSpPr>
        <p:grpSpPr>
          <a:xfrm>
            <a:off x="395624" y="3220945"/>
            <a:ext cx="450601" cy="460559"/>
            <a:chOff x="7348591" y="714259"/>
            <a:chExt cx="1499761" cy="1531871"/>
          </a:xfrm>
        </p:grpSpPr>
        <p:sp>
          <p:nvSpPr>
            <p:cNvPr id="408" name="Google Shape;408;p3"/>
            <p:cNvSpPr/>
            <p:nvPr/>
          </p:nvSpPr>
          <p:spPr>
            <a:xfrm>
              <a:off x="7474284" y="888833"/>
              <a:ext cx="1215268" cy="1214446"/>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9" name="Google Shape;409;p3"/>
            <p:cNvSpPr/>
            <p:nvPr/>
          </p:nvSpPr>
          <p:spPr>
            <a:xfrm rot="-4500000">
              <a:off x="7458456" y="1316506"/>
              <a:ext cx="73923" cy="7397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0" name="Google Shape;410;p3"/>
            <p:cNvSpPr/>
            <p:nvPr/>
          </p:nvSpPr>
          <p:spPr>
            <a:xfrm rot="4500000">
              <a:off x="8636737" y="1316508"/>
              <a:ext cx="68641" cy="68687"/>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1" name="Google Shape;411;p3"/>
            <p:cNvSpPr/>
            <p:nvPr/>
          </p:nvSpPr>
          <p:spPr>
            <a:xfrm rot="6619060">
              <a:off x="7585531" y="1126083"/>
              <a:ext cx="855392" cy="106732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12" name="Google Shape;412;p3"/>
            <p:cNvSpPr/>
            <p:nvPr/>
          </p:nvSpPr>
          <p:spPr>
            <a:xfrm rot="-6886524">
              <a:off x="7585533" y="793427"/>
              <a:ext cx="860674" cy="1072608"/>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13" name="Google Shape;413;p3"/>
            <p:cNvSpPr/>
            <p:nvPr/>
          </p:nvSpPr>
          <p:spPr>
            <a:xfrm rot="-3729501">
              <a:off x="7746687" y="806628"/>
              <a:ext cx="855392" cy="1072608"/>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14" name="Google Shape;414;p3"/>
          <p:cNvSpPr/>
          <p:nvPr/>
        </p:nvSpPr>
        <p:spPr>
          <a:xfrm>
            <a:off x="3071813" y="3230569"/>
            <a:ext cx="928687" cy="500062"/>
          </a:xfrm>
          <a:prstGeom prst="roundRect">
            <a:avLst>
              <a:gd fmla="val 16667" name="adj"/>
            </a:avLst>
          </a:prstGeom>
          <a:solidFill>
            <a:srgbClr val="C2D59B"/>
          </a:solidFill>
          <a:ln cap="flat" cmpd="sng" w="222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15" name="Google Shape;415;p3"/>
          <p:cNvGrpSpPr/>
          <p:nvPr/>
        </p:nvGrpSpPr>
        <p:grpSpPr>
          <a:xfrm>
            <a:off x="3162636" y="3249520"/>
            <a:ext cx="450599" cy="460559"/>
            <a:chOff x="7348589" y="714260"/>
            <a:chExt cx="1499761" cy="1531870"/>
          </a:xfrm>
        </p:grpSpPr>
        <p:sp>
          <p:nvSpPr>
            <p:cNvPr id="416" name="Google Shape;416;p3"/>
            <p:cNvSpPr/>
            <p:nvPr/>
          </p:nvSpPr>
          <p:spPr>
            <a:xfrm>
              <a:off x="7474281" y="888833"/>
              <a:ext cx="1215271" cy="1214446"/>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7" name="Google Shape;417;p3"/>
            <p:cNvSpPr/>
            <p:nvPr/>
          </p:nvSpPr>
          <p:spPr>
            <a:xfrm rot="-4500000">
              <a:off x="7458456" y="1316506"/>
              <a:ext cx="73923" cy="7397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8" name="Google Shape;418;p3"/>
            <p:cNvSpPr/>
            <p:nvPr/>
          </p:nvSpPr>
          <p:spPr>
            <a:xfrm rot="4500000">
              <a:off x="8636737" y="1316508"/>
              <a:ext cx="68641" cy="6869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9" name="Google Shape;419;p3"/>
            <p:cNvSpPr/>
            <p:nvPr/>
          </p:nvSpPr>
          <p:spPr>
            <a:xfrm rot="6619060">
              <a:off x="7585532" y="1126081"/>
              <a:ext cx="855392" cy="1067325"/>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20" name="Google Shape;420;p3"/>
            <p:cNvSpPr/>
            <p:nvPr/>
          </p:nvSpPr>
          <p:spPr>
            <a:xfrm rot="-6886524">
              <a:off x="7585531" y="793429"/>
              <a:ext cx="860674" cy="1072607"/>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21" name="Google Shape;421;p3"/>
            <p:cNvSpPr/>
            <p:nvPr/>
          </p:nvSpPr>
          <p:spPr>
            <a:xfrm rot="-3729501">
              <a:off x="7746686" y="806630"/>
              <a:ext cx="855392" cy="1072607"/>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22" name="Google Shape;422;p3"/>
          <p:cNvSpPr/>
          <p:nvPr/>
        </p:nvSpPr>
        <p:spPr>
          <a:xfrm>
            <a:off x="5143500" y="3522669"/>
            <a:ext cx="1928813" cy="180975"/>
          </a:xfrm>
          <a:prstGeom prst="rect">
            <a:avLst/>
          </a:prstGeom>
          <a:solidFill>
            <a:srgbClr val="FABF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3" name="Google Shape;423;p3"/>
          <p:cNvSpPr/>
          <p:nvPr/>
        </p:nvSpPr>
        <p:spPr>
          <a:xfrm>
            <a:off x="5140325" y="3298831"/>
            <a:ext cx="1928813" cy="500063"/>
          </a:xfrm>
          <a:prstGeom prst="ellipse">
            <a:avLst/>
          </a:prstGeom>
          <a:solidFill>
            <a:srgbClr val="FDE9D8"/>
          </a:solidFill>
          <a:ln cap="flat" cmpd="sng" w="9525">
            <a:solidFill>
              <a:srgbClr val="FBD4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424" name="Google Shape;424;p3"/>
          <p:cNvCxnSpPr/>
          <p:nvPr/>
        </p:nvCxnSpPr>
        <p:spPr>
          <a:xfrm rot="5400000">
            <a:off x="4946650" y="3505206"/>
            <a:ext cx="393700" cy="0"/>
          </a:xfrm>
          <a:prstGeom prst="straightConnector1">
            <a:avLst/>
          </a:prstGeom>
          <a:noFill/>
          <a:ln cap="flat" cmpd="sng" w="9525">
            <a:solidFill>
              <a:schemeClr val="dk1"/>
            </a:solidFill>
            <a:prstDash val="solid"/>
            <a:round/>
            <a:headEnd len="sm" w="sm" type="none"/>
            <a:tailEnd len="sm" w="sm" type="none"/>
          </a:ln>
        </p:spPr>
      </p:cxnSp>
      <p:cxnSp>
        <p:nvCxnSpPr>
          <p:cNvPr id="425" name="Google Shape;425;p3"/>
          <p:cNvCxnSpPr/>
          <p:nvPr/>
        </p:nvCxnSpPr>
        <p:spPr>
          <a:xfrm rot="5400000">
            <a:off x="6875463" y="3495681"/>
            <a:ext cx="393700" cy="0"/>
          </a:xfrm>
          <a:prstGeom prst="straightConnector1">
            <a:avLst/>
          </a:prstGeom>
          <a:noFill/>
          <a:ln cap="flat" cmpd="sng" w="9525">
            <a:solidFill>
              <a:schemeClr val="dk1"/>
            </a:solidFill>
            <a:prstDash val="solid"/>
            <a:round/>
            <a:headEnd len="sm" w="sm" type="none"/>
            <a:tailEnd len="sm" w="sm" type="none"/>
          </a:ln>
        </p:spPr>
      </p:cxnSp>
      <p:sp>
        <p:nvSpPr>
          <p:cNvPr id="426" name="Google Shape;426;p3"/>
          <p:cNvSpPr/>
          <p:nvPr/>
        </p:nvSpPr>
        <p:spPr>
          <a:xfrm>
            <a:off x="5143500" y="3057531"/>
            <a:ext cx="1928813" cy="500063"/>
          </a:xfrm>
          <a:prstGeom prst="ellipse">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7" name="Google Shape;427;p3"/>
          <p:cNvSpPr/>
          <p:nvPr/>
        </p:nvSpPr>
        <p:spPr>
          <a:xfrm>
            <a:off x="5500688" y="3373444"/>
            <a:ext cx="214312" cy="71437"/>
          </a:xfrm>
          <a:prstGeom prst="ellipse">
            <a:avLst/>
          </a:pr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8" name="Google Shape;428;p3"/>
          <p:cNvSpPr/>
          <p:nvPr/>
        </p:nvSpPr>
        <p:spPr>
          <a:xfrm>
            <a:off x="5643563" y="3659194"/>
            <a:ext cx="214312" cy="71437"/>
          </a:xfrm>
          <a:prstGeom prst="ellipse">
            <a:avLst/>
          </a:pr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9" name="Google Shape;429;p3"/>
          <p:cNvSpPr/>
          <p:nvPr/>
        </p:nvSpPr>
        <p:spPr>
          <a:xfrm>
            <a:off x="6072188" y="3659194"/>
            <a:ext cx="214312" cy="71437"/>
          </a:xfrm>
          <a:prstGeom prst="ellipse">
            <a:avLst/>
          </a:pr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0" name="Google Shape;430;p3"/>
          <p:cNvSpPr/>
          <p:nvPr/>
        </p:nvSpPr>
        <p:spPr>
          <a:xfrm>
            <a:off x="6072188" y="3373444"/>
            <a:ext cx="214312" cy="71437"/>
          </a:xfrm>
          <a:prstGeom prst="ellipse">
            <a:avLst/>
          </a:prstGeom>
          <a:solidFill>
            <a:srgbClr val="DDD9C3"/>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1" name="Google Shape;431;p3"/>
          <p:cNvSpPr/>
          <p:nvPr/>
        </p:nvSpPr>
        <p:spPr>
          <a:xfrm>
            <a:off x="5786438" y="3444881"/>
            <a:ext cx="214312" cy="71438"/>
          </a:xfrm>
          <a:prstGeom prst="ellipse">
            <a:avLst/>
          </a:prstGeom>
          <a:solidFill>
            <a:srgbClr val="DDD9C3"/>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2" name="Google Shape;432;p3"/>
          <p:cNvSpPr/>
          <p:nvPr/>
        </p:nvSpPr>
        <p:spPr>
          <a:xfrm>
            <a:off x="6429375" y="3444881"/>
            <a:ext cx="214313" cy="71438"/>
          </a:xfrm>
          <a:prstGeom prst="ellipse">
            <a:avLst/>
          </a:prstGeom>
          <a:solidFill>
            <a:srgbClr val="DDD9C3"/>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3" name="Google Shape;433;p3"/>
          <p:cNvSpPr/>
          <p:nvPr/>
        </p:nvSpPr>
        <p:spPr>
          <a:xfrm>
            <a:off x="6429375" y="3587756"/>
            <a:ext cx="214313" cy="71438"/>
          </a:xfrm>
          <a:prstGeom prst="ellipse">
            <a:avLst/>
          </a:prstGeom>
          <a:solidFill>
            <a:srgbClr val="DDD9C3"/>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434" name="Google Shape;434;p3"/>
          <p:cNvCxnSpPr/>
          <p:nvPr/>
        </p:nvCxnSpPr>
        <p:spPr>
          <a:xfrm rot="5400000">
            <a:off x="5463381" y="3153575"/>
            <a:ext cx="388938" cy="114300"/>
          </a:xfrm>
          <a:prstGeom prst="straightConnector1">
            <a:avLst/>
          </a:prstGeom>
          <a:noFill/>
          <a:ln cap="flat" cmpd="sng" w="9525">
            <a:solidFill>
              <a:schemeClr val="dk1"/>
            </a:solidFill>
            <a:prstDash val="solid"/>
            <a:round/>
            <a:headEnd len="sm" w="sm" type="none"/>
            <a:tailEnd len="sm" w="sm" type="none"/>
          </a:ln>
        </p:spPr>
      </p:cxnSp>
      <p:sp>
        <p:nvSpPr>
          <p:cNvPr id="435" name="Google Shape;435;p3"/>
          <p:cNvSpPr/>
          <p:nvPr/>
        </p:nvSpPr>
        <p:spPr>
          <a:xfrm rot="1059905">
            <a:off x="5691188" y="3024194"/>
            <a:ext cx="139700" cy="142875"/>
          </a:xfrm>
          <a:prstGeom prst="flowChartPunchedTap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6" name="Google Shape;436;p3"/>
          <p:cNvSpPr/>
          <p:nvPr/>
        </p:nvSpPr>
        <p:spPr>
          <a:xfrm>
            <a:off x="785813" y="5286375"/>
            <a:ext cx="928687" cy="500063"/>
          </a:xfrm>
          <a:prstGeom prst="roundRect">
            <a:avLst>
              <a:gd fmla="val 16667" name="adj"/>
            </a:avLst>
          </a:prstGeom>
          <a:solidFill>
            <a:srgbClr val="C2D59B"/>
          </a:solidFill>
          <a:ln cap="flat" cmpd="sng" w="222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37" name="Google Shape;437;p3"/>
          <p:cNvGrpSpPr/>
          <p:nvPr/>
        </p:nvGrpSpPr>
        <p:grpSpPr>
          <a:xfrm>
            <a:off x="876637" y="5305327"/>
            <a:ext cx="450599" cy="460559"/>
            <a:chOff x="7348591" y="714258"/>
            <a:chExt cx="1499759" cy="1531869"/>
          </a:xfrm>
        </p:grpSpPr>
        <p:sp>
          <p:nvSpPr>
            <p:cNvPr id="438" name="Google Shape;438;p3"/>
            <p:cNvSpPr/>
            <p:nvPr/>
          </p:nvSpPr>
          <p:spPr>
            <a:xfrm>
              <a:off x="7474281" y="888833"/>
              <a:ext cx="1215271" cy="1214446"/>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9" name="Google Shape;439;p3"/>
            <p:cNvSpPr/>
            <p:nvPr/>
          </p:nvSpPr>
          <p:spPr>
            <a:xfrm rot="-4500000">
              <a:off x="7458456" y="1316502"/>
              <a:ext cx="73923" cy="7397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0" name="Google Shape;440;p3"/>
            <p:cNvSpPr/>
            <p:nvPr/>
          </p:nvSpPr>
          <p:spPr>
            <a:xfrm rot="4500000">
              <a:off x="8636737" y="1316504"/>
              <a:ext cx="68644" cy="6869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1" name="Google Shape;441;p3"/>
            <p:cNvSpPr/>
            <p:nvPr/>
          </p:nvSpPr>
          <p:spPr>
            <a:xfrm rot="6619060">
              <a:off x="7585532" y="1126078"/>
              <a:ext cx="855392" cy="1067325"/>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42" name="Google Shape;442;p3"/>
            <p:cNvSpPr/>
            <p:nvPr/>
          </p:nvSpPr>
          <p:spPr>
            <a:xfrm rot="-6886524">
              <a:off x="7585534" y="793425"/>
              <a:ext cx="860671" cy="1072607"/>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43" name="Google Shape;443;p3"/>
            <p:cNvSpPr/>
            <p:nvPr/>
          </p:nvSpPr>
          <p:spPr>
            <a:xfrm rot="-3729501">
              <a:off x="7746686" y="806627"/>
              <a:ext cx="855392" cy="1072607"/>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44" name="Google Shape;444;p3"/>
          <p:cNvGrpSpPr/>
          <p:nvPr/>
        </p:nvGrpSpPr>
        <p:grpSpPr>
          <a:xfrm>
            <a:off x="1997313" y="4539425"/>
            <a:ext cx="1362987" cy="1526413"/>
            <a:chOff x="894046" y="2585719"/>
            <a:chExt cx="1135886" cy="1271909"/>
          </a:xfrm>
        </p:grpSpPr>
        <p:cxnSp>
          <p:nvCxnSpPr>
            <p:cNvPr id="445" name="Google Shape;445;p3"/>
            <p:cNvCxnSpPr/>
            <p:nvPr/>
          </p:nvCxnSpPr>
          <p:spPr>
            <a:xfrm rot="5400000">
              <a:off x="1214051" y="3571901"/>
              <a:ext cx="571454" cy="0"/>
            </a:xfrm>
            <a:prstGeom prst="straightConnector1">
              <a:avLst/>
            </a:prstGeom>
            <a:noFill/>
            <a:ln cap="flat" cmpd="sng" w="38100">
              <a:solidFill>
                <a:srgbClr val="6B3305"/>
              </a:solidFill>
              <a:prstDash val="solid"/>
              <a:round/>
              <a:headEnd len="sm" w="sm" type="none"/>
              <a:tailEnd len="sm" w="sm" type="none"/>
            </a:ln>
          </p:spPr>
        </p:cxnSp>
        <p:cxnSp>
          <p:nvCxnSpPr>
            <p:cNvPr id="446" name="Google Shape;446;p3"/>
            <p:cNvCxnSpPr/>
            <p:nvPr/>
          </p:nvCxnSpPr>
          <p:spPr>
            <a:xfrm rot="4200000">
              <a:off x="1116149" y="3054682"/>
              <a:ext cx="571454" cy="0"/>
            </a:xfrm>
            <a:prstGeom prst="straightConnector1">
              <a:avLst/>
            </a:prstGeom>
            <a:noFill/>
            <a:ln cap="flat" cmpd="sng" w="19050">
              <a:solidFill>
                <a:srgbClr val="6B3305"/>
              </a:solidFill>
              <a:prstDash val="solid"/>
              <a:round/>
              <a:headEnd len="sm" w="sm" type="none"/>
              <a:tailEnd len="sm" w="sm" type="none"/>
            </a:ln>
          </p:spPr>
        </p:cxnSp>
        <p:cxnSp>
          <p:nvCxnSpPr>
            <p:cNvPr id="447" name="Google Shape;447;p3"/>
            <p:cNvCxnSpPr/>
            <p:nvPr/>
          </p:nvCxnSpPr>
          <p:spPr>
            <a:xfrm rot="-5400000">
              <a:off x="1384042" y="3050043"/>
              <a:ext cx="379646" cy="137591"/>
            </a:xfrm>
            <a:prstGeom prst="straightConnector1">
              <a:avLst/>
            </a:prstGeom>
            <a:noFill/>
            <a:ln cap="flat" cmpd="sng" w="19050">
              <a:solidFill>
                <a:srgbClr val="6B3305"/>
              </a:solidFill>
              <a:prstDash val="solid"/>
              <a:round/>
              <a:headEnd len="sm" w="sm" type="none"/>
              <a:tailEnd len="sm" w="sm" type="none"/>
            </a:ln>
          </p:spPr>
        </p:cxnSp>
        <p:cxnSp>
          <p:nvCxnSpPr>
            <p:cNvPr id="448" name="Google Shape;448;p3"/>
            <p:cNvCxnSpPr/>
            <p:nvPr/>
          </p:nvCxnSpPr>
          <p:spPr>
            <a:xfrm flipH="1" rot="10800000">
              <a:off x="1576511" y="3000447"/>
              <a:ext cx="271213" cy="103179"/>
            </a:xfrm>
            <a:prstGeom prst="straightConnector1">
              <a:avLst/>
            </a:prstGeom>
            <a:noFill/>
            <a:ln cap="flat" cmpd="sng" w="19050">
              <a:solidFill>
                <a:srgbClr val="6B3305"/>
              </a:solidFill>
              <a:prstDash val="solid"/>
              <a:round/>
              <a:headEnd len="sm" w="sm" type="none"/>
              <a:tailEnd len="sm" w="sm" type="none"/>
            </a:ln>
          </p:spPr>
        </p:cxnSp>
        <p:cxnSp>
          <p:nvCxnSpPr>
            <p:cNvPr id="449" name="Google Shape;449;p3"/>
            <p:cNvCxnSpPr/>
            <p:nvPr/>
          </p:nvCxnSpPr>
          <p:spPr>
            <a:xfrm>
              <a:off x="1285453" y="3429037"/>
              <a:ext cx="205064" cy="108470"/>
            </a:xfrm>
            <a:prstGeom prst="straightConnector1">
              <a:avLst/>
            </a:prstGeom>
            <a:noFill/>
            <a:ln cap="flat" cmpd="sng" w="19050">
              <a:solidFill>
                <a:srgbClr val="6B3305"/>
              </a:solidFill>
              <a:prstDash val="solid"/>
              <a:round/>
              <a:headEnd len="sm" w="sm" type="none"/>
              <a:tailEnd len="sm" w="sm" type="none"/>
            </a:ln>
          </p:spPr>
        </p:cxnSp>
        <p:cxnSp>
          <p:nvCxnSpPr>
            <p:cNvPr id="450" name="Google Shape;450;p3"/>
            <p:cNvCxnSpPr/>
            <p:nvPr/>
          </p:nvCxnSpPr>
          <p:spPr>
            <a:xfrm>
              <a:off x="1094943" y="2820545"/>
              <a:ext cx="261952" cy="108470"/>
            </a:xfrm>
            <a:prstGeom prst="straightConnector1">
              <a:avLst/>
            </a:prstGeom>
            <a:noFill/>
            <a:ln cap="flat" cmpd="sng" w="19050">
              <a:solidFill>
                <a:srgbClr val="6B3305"/>
              </a:solidFill>
              <a:prstDash val="solid"/>
              <a:round/>
              <a:headEnd len="sm" w="sm" type="none"/>
              <a:tailEnd len="sm" w="sm" type="none"/>
            </a:ln>
          </p:spPr>
        </p:cxnSp>
        <p:grpSp>
          <p:nvGrpSpPr>
            <p:cNvPr id="451" name="Google Shape;451;p3"/>
            <p:cNvGrpSpPr/>
            <p:nvPr/>
          </p:nvGrpSpPr>
          <p:grpSpPr>
            <a:xfrm rot="9222030">
              <a:off x="1785907" y="2905212"/>
              <a:ext cx="223591" cy="144473"/>
              <a:chOff x="2349955" y="2659112"/>
              <a:chExt cx="223591" cy="144473"/>
            </a:xfrm>
          </p:grpSpPr>
          <p:grpSp>
            <p:nvGrpSpPr>
              <p:cNvPr id="452" name="Google Shape;452;p3"/>
              <p:cNvGrpSpPr/>
              <p:nvPr/>
            </p:nvGrpSpPr>
            <p:grpSpPr>
              <a:xfrm>
                <a:off x="2349955" y="2666874"/>
                <a:ext cx="223591" cy="136710"/>
                <a:chOff x="2349955" y="2666874"/>
                <a:chExt cx="223591" cy="136710"/>
              </a:xfrm>
            </p:grpSpPr>
            <p:sp>
              <p:nvSpPr>
                <p:cNvPr id="453" name="Google Shape;453;p3"/>
                <p:cNvSpPr/>
                <p:nvPr/>
              </p:nvSpPr>
              <p:spPr>
                <a:xfrm>
                  <a:off x="2358498" y="2714399"/>
                  <a:ext cx="213002"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4" name="Google Shape;454;p3"/>
                <p:cNvSpPr/>
                <p:nvPr/>
              </p:nvSpPr>
              <p:spPr>
                <a:xfrm rot="-703344">
                  <a:off x="2356753" y="2735996"/>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5" name="Google Shape;455;p3"/>
                <p:cNvSpPr/>
                <p:nvPr/>
              </p:nvSpPr>
              <p:spPr>
                <a:xfrm rot="803214">
                  <a:off x="2352403" y="2691056"/>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456" name="Google Shape;456;p3"/>
              <p:cNvCxnSpPr/>
              <p:nvPr/>
            </p:nvCxnSpPr>
            <p:spPr>
              <a:xfrm rot="-5040000">
                <a:off x="2442089" y="2691673"/>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457" name="Google Shape;457;p3"/>
              <p:cNvCxnSpPr/>
              <p:nvPr/>
            </p:nvCxnSpPr>
            <p:spPr>
              <a:xfrm rot="7380000">
                <a:off x="2446613" y="2646692"/>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458" name="Google Shape;458;p3"/>
              <p:cNvCxnSpPr/>
              <p:nvPr/>
            </p:nvCxnSpPr>
            <p:spPr>
              <a:xfrm>
                <a:off x="2382078" y="2735238"/>
                <a:ext cx="141561" cy="0"/>
              </a:xfrm>
              <a:prstGeom prst="straightConnector1">
                <a:avLst/>
              </a:prstGeom>
              <a:noFill/>
              <a:ln cap="flat" cmpd="sng" w="9525">
                <a:solidFill>
                  <a:srgbClr val="76923C"/>
                </a:solidFill>
                <a:prstDash val="solid"/>
                <a:round/>
                <a:headEnd len="sm" w="sm" type="none"/>
                <a:tailEnd len="sm" w="sm" type="none"/>
              </a:ln>
            </p:spPr>
          </p:cxnSp>
        </p:grpSp>
        <p:sp>
          <p:nvSpPr>
            <p:cNvPr id="459" name="Google Shape;459;p3"/>
            <p:cNvSpPr/>
            <p:nvPr/>
          </p:nvSpPr>
          <p:spPr>
            <a:xfrm>
              <a:off x="1242464" y="344688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60" name="Google Shape;460;p3"/>
            <p:cNvGrpSpPr/>
            <p:nvPr/>
          </p:nvGrpSpPr>
          <p:grpSpPr>
            <a:xfrm rot="2512198">
              <a:off x="1130352" y="2641762"/>
              <a:ext cx="222190" cy="141828"/>
              <a:chOff x="2352376" y="2658739"/>
              <a:chExt cx="222190" cy="141828"/>
            </a:xfrm>
          </p:grpSpPr>
          <p:grpSp>
            <p:nvGrpSpPr>
              <p:cNvPr id="461" name="Google Shape;461;p3"/>
              <p:cNvGrpSpPr/>
              <p:nvPr/>
            </p:nvGrpSpPr>
            <p:grpSpPr>
              <a:xfrm>
                <a:off x="2352376" y="2666697"/>
                <a:ext cx="222190" cy="133870"/>
                <a:chOff x="2352376" y="2666697"/>
                <a:chExt cx="222190" cy="133870"/>
              </a:xfrm>
            </p:grpSpPr>
            <p:sp>
              <p:nvSpPr>
                <p:cNvPr id="462" name="Google Shape;462;p3"/>
                <p:cNvSpPr/>
                <p:nvPr/>
              </p:nvSpPr>
              <p:spPr>
                <a:xfrm>
                  <a:off x="2357624" y="2711920"/>
                  <a:ext cx="211679"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3" name="Google Shape;463;p3"/>
                <p:cNvSpPr/>
                <p:nvPr/>
              </p:nvSpPr>
              <p:spPr>
                <a:xfrm rot="-703344">
                  <a:off x="2359082" y="2733113"/>
                  <a:ext cx="213002"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4" name="Google Shape;464;p3"/>
                <p:cNvSpPr/>
                <p:nvPr/>
              </p:nvSpPr>
              <p:spPr>
                <a:xfrm rot="803214">
                  <a:off x="2354842" y="2690726"/>
                  <a:ext cx="213001"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465" name="Google Shape;465;p3"/>
              <p:cNvCxnSpPr/>
              <p:nvPr/>
            </p:nvCxnSpPr>
            <p:spPr>
              <a:xfrm rot="-5040000">
                <a:off x="2443655" y="2691319"/>
                <a:ext cx="43652" cy="133623"/>
              </a:xfrm>
              <a:prstGeom prst="straightConnector1">
                <a:avLst/>
              </a:prstGeom>
              <a:noFill/>
              <a:ln cap="flat" cmpd="sng" w="9525">
                <a:solidFill>
                  <a:srgbClr val="76923C"/>
                </a:solidFill>
                <a:prstDash val="solid"/>
                <a:round/>
                <a:headEnd len="sm" w="sm" type="none"/>
                <a:tailEnd len="sm" w="sm" type="none"/>
              </a:ln>
            </p:spPr>
          </p:cxnSp>
          <p:cxnSp>
            <p:nvCxnSpPr>
              <p:cNvPr id="466" name="Google Shape;466;p3"/>
              <p:cNvCxnSpPr/>
              <p:nvPr/>
            </p:nvCxnSpPr>
            <p:spPr>
              <a:xfrm rot="7380000">
                <a:off x="2446548" y="2646319"/>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467" name="Google Shape;467;p3"/>
              <p:cNvCxnSpPr/>
              <p:nvPr/>
            </p:nvCxnSpPr>
            <p:spPr>
              <a:xfrm>
                <a:off x="2381694" y="2733964"/>
                <a:ext cx="140237" cy="0"/>
              </a:xfrm>
              <a:prstGeom prst="straightConnector1">
                <a:avLst/>
              </a:prstGeom>
              <a:noFill/>
              <a:ln cap="flat" cmpd="sng" w="9525">
                <a:solidFill>
                  <a:srgbClr val="76923C"/>
                </a:solidFill>
                <a:prstDash val="solid"/>
                <a:round/>
                <a:headEnd len="sm" w="sm" type="none"/>
                <a:tailEnd len="sm" w="sm" type="none"/>
              </a:ln>
            </p:spPr>
          </p:cxnSp>
        </p:grpSp>
        <p:sp>
          <p:nvSpPr>
            <p:cNvPr id="468" name="Google Shape;468;p3"/>
            <p:cNvSpPr/>
            <p:nvPr/>
          </p:nvSpPr>
          <p:spPr>
            <a:xfrm>
              <a:off x="1191974" y="347493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69" name="Google Shape;469;p3"/>
            <p:cNvGrpSpPr/>
            <p:nvPr/>
          </p:nvGrpSpPr>
          <p:grpSpPr>
            <a:xfrm rot="-535504">
              <a:off x="971018" y="3333993"/>
              <a:ext cx="333850" cy="216559"/>
              <a:chOff x="2352366" y="2656936"/>
              <a:chExt cx="222566" cy="144372"/>
            </a:xfrm>
          </p:grpSpPr>
          <p:grpSp>
            <p:nvGrpSpPr>
              <p:cNvPr id="470" name="Google Shape;470;p3"/>
              <p:cNvGrpSpPr/>
              <p:nvPr/>
            </p:nvGrpSpPr>
            <p:grpSpPr>
              <a:xfrm>
                <a:off x="2352366" y="2665628"/>
                <a:ext cx="222566" cy="135680"/>
                <a:chOff x="2352366" y="2665628"/>
                <a:chExt cx="222566" cy="135680"/>
              </a:xfrm>
            </p:grpSpPr>
            <p:sp>
              <p:nvSpPr>
                <p:cNvPr id="471" name="Google Shape;471;p3"/>
                <p:cNvSpPr/>
                <p:nvPr/>
              </p:nvSpPr>
              <p:spPr>
                <a:xfrm>
                  <a:off x="2357134" y="2713432"/>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2" name="Google Shape;472;p3"/>
                <p:cNvSpPr/>
                <p:nvPr/>
              </p:nvSpPr>
              <p:spPr>
                <a:xfrm rot="-703344">
                  <a:off x="2358275" y="2735030"/>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3" name="Google Shape;473;p3"/>
                <p:cNvSpPr/>
                <p:nvPr/>
              </p:nvSpPr>
              <p:spPr>
                <a:xfrm rot="803214">
                  <a:off x="2354661" y="2689828"/>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474" name="Google Shape;474;p3"/>
              <p:cNvCxnSpPr/>
              <p:nvPr/>
            </p:nvCxnSpPr>
            <p:spPr>
              <a:xfrm rot="-5040000">
                <a:off x="2444640" y="2690108"/>
                <a:ext cx="42330" cy="135827"/>
              </a:xfrm>
              <a:prstGeom prst="straightConnector1">
                <a:avLst/>
              </a:prstGeom>
              <a:noFill/>
              <a:ln cap="flat" cmpd="sng" w="9525">
                <a:solidFill>
                  <a:srgbClr val="76923C"/>
                </a:solidFill>
                <a:prstDash val="solid"/>
                <a:round/>
                <a:headEnd len="sm" w="sm" type="none"/>
                <a:tailEnd len="sm" w="sm" type="none"/>
              </a:ln>
            </p:spPr>
          </p:cxnSp>
          <p:cxnSp>
            <p:nvCxnSpPr>
              <p:cNvPr id="475" name="Google Shape;475;p3"/>
              <p:cNvCxnSpPr/>
              <p:nvPr/>
            </p:nvCxnSpPr>
            <p:spPr>
              <a:xfrm rot="7380000">
                <a:off x="2448333" y="2644332"/>
                <a:ext cx="43212" cy="134945"/>
              </a:xfrm>
              <a:prstGeom prst="straightConnector1">
                <a:avLst/>
              </a:prstGeom>
              <a:noFill/>
              <a:ln cap="flat" cmpd="sng" w="9525">
                <a:solidFill>
                  <a:srgbClr val="76923C"/>
                </a:solidFill>
                <a:prstDash val="solid"/>
                <a:round/>
                <a:headEnd len="sm" w="sm" type="none"/>
                <a:tailEnd len="sm" w="sm" type="none"/>
              </a:ln>
            </p:spPr>
          </p:cxnSp>
          <p:cxnSp>
            <p:nvCxnSpPr>
              <p:cNvPr id="476" name="Google Shape;476;p3"/>
              <p:cNvCxnSpPr/>
              <p:nvPr/>
            </p:nvCxnSpPr>
            <p:spPr>
              <a:xfrm>
                <a:off x="2380819" y="2736256"/>
                <a:ext cx="142883" cy="0"/>
              </a:xfrm>
              <a:prstGeom prst="straightConnector1">
                <a:avLst/>
              </a:prstGeom>
              <a:noFill/>
              <a:ln cap="flat" cmpd="sng" w="9525">
                <a:solidFill>
                  <a:srgbClr val="76923C"/>
                </a:solidFill>
                <a:prstDash val="solid"/>
                <a:round/>
                <a:headEnd len="sm" w="sm" type="none"/>
                <a:tailEnd len="sm" w="sm" type="none"/>
              </a:ln>
            </p:spPr>
          </p:cxnSp>
        </p:grpSp>
        <p:sp>
          <p:nvSpPr>
            <p:cNvPr id="477" name="Google Shape;477;p3"/>
            <p:cNvSpPr/>
            <p:nvPr/>
          </p:nvSpPr>
          <p:spPr>
            <a:xfrm>
              <a:off x="1565994" y="312641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8" name="Google Shape;478;p3"/>
            <p:cNvSpPr/>
            <p:nvPr/>
          </p:nvSpPr>
          <p:spPr>
            <a:xfrm>
              <a:off x="1285852" y="295137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9" name="Google Shape;479;p3"/>
            <p:cNvSpPr/>
            <p:nvPr/>
          </p:nvSpPr>
          <p:spPr>
            <a:xfrm>
              <a:off x="1240972" y="2989152"/>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80" name="Google Shape;480;p3"/>
            <p:cNvGrpSpPr/>
            <p:nvPr/>
          </p:nvGrpSpPr>
          <p:grpSpPr>
            <a:xfrm rot="-1341882">
              <a:off x="1136786" y="2889280"/>
              <a:ext cx="223396" cy="145965"/>
              <a:chOff x="2352677" y="2653300"/>
              <a:chExt cx="223396" cy="145965"/>
            </a:xfrm>
          </p:grpSpPr>
          <p:grpSp>
            <p:nvGrpSpPr>
              <p:cNvPr id="481" name="Google Shape;481;p3"/>
              <p:cNvGrpSpPr/>
              <p:nvPr/>
            </p:nvGrpSpPr>
            <p:grpSpPr>
              <a:xfrm>
                <a:off x="2352677" y="2662994"/>
                <a:ext cx="223396" cy="136270"/>
                <a:chOff x="2352677" y="2662994"/>
                <a:chExt cx="223396" cy="136270"/>
              </a:xfrm>
            </p:grpSpPr>
            <p:sp>
              <p:nvSpPr>
                <p:cNvPr id="482" name="Google Shape;482;p3"/>
                <p:cNvSpPr/>
                <p:nvPr/>
              </p:nvSpPr>
              <p:spPr>
                <a:xfrm>
                  <a:off x="2357610" y="2712404"/>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3" name="Google Shape;483;p3"/>
                <p:cNvSpPr/>
                <p:nvPr/>
              </p:nvSpPr>
              <p:spPr>
                <a:xfrm rot="-703344">
                  <a:off x="2358105" y="2732851"/>
                  <a:ext cx="215648" cy="44976"/>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4" name="Google Shape;484;p3"/>
                <p:cNvSpPr/>
                <p:nvPr/>
              </p:nvSpPr>
              <p:spPr>
                <a:xfrm rot="803214">
                  <a:off x="2355107" y="2687329"/>
                  <a:ext cx="215647"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485" name="Google Shape;485;p3"/>
              <p:cNvCxnSpPr/>
              <p:nvPr/>
            </p:nvCxnSpPr>
            <p:spPr>
              <a:xfrm rot="-5040000">
                <a:off x="2444765" y="2687204"/>
                <a:ext cx="42330" cy="136269"/>
              </a:xfrm>
              <a:prstGeom prst="straightConnector1">
                <a:avLst/>
              </a:prstGeom>
              <a:noFill/>
              <a:ln cap="flat" cmpd="sng" w="9525">
                <a:solidFill>
                  <a:srgbClr val="76923C"/>
                </a:solidFill>
                <a:prstDash val="solid"/>
                <a:round/>
                <a:headEnd len="sm" w="sm" type="none"/>
                <a:tailEnd len="sm" w="sm" type="none"/>
              </a:ln>
            </p:spPr>
          </p:cxnSp>
          <p:cxnSp>
            <p:nvCxnSpPr>
              <p:cNvPr id="486" name="Google Shape;486;p3"/>
              <p:cNvCxnSpPr/>
              <p:nvPr/>
            </p:nvCxnSpPr>
            <p:spPr>
              <a:xfrm rot="7380000">
                <a:off x="2448120" y="2640278"/>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487" name="Google Shape;487;p3"/>
              <p:cNvCxnSpPr/>
              <p:nvPr/>
            </p:nvCxnSpPr>
            <p:spPr>
              <a:xfrm>
                <a:off x="2379788" y="2733829"/>
                <a:ext cx="144206" cy="0"/>
              </a:xfrm>
              <a:prstGeom prst="straightConnector1">
                <a:avLst/>
              </a:prstGeom>
              <a:noFill/>
              <a:ln cap="flat" cmpd="sng" w="9525">
                <a:solidFill>
                  <a:srgbClr val="76923C"/>
                </a:solidFill>
                <a:prstDash val="solid"/>
                <a:round/>
                <a:headEnd len="sm" w="sm" type="none"/>
                <a:tailEnd len="sm" w="sm" type="none"/>
              </a:ln>
            </p:spPr>
          </p:cxnSp>
        </p:grpSp>
        <p:sp>
          <p:nvSpPr>
            <p:cNvPr id="488" name="Google Shape;488;p3"/>
            <p:cNvSpPr/>
            <p:nvPr/>
          </p:nvSpPr>
          <p:spPr>
            <a:xfrm>
              <a:off x="1065928" y="2840666"/>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89" name="Google Shape;489;p3"/>
            <p:cNvGrpSpPr/>
            <p:nvPr/>
          </p:nvGrpSpPr>
          <p:grpSpPr>
            <a:xfrm>
              <a:off x="894046" y="2747634"/>
              <a:ext cx="223210" cy="145790"/>
              <a:chOff x="2352783" y="2657333"/>
              <a:chExt cx="223210" cy="145790"/>
            </a:xfrm>
          </p:grpSpPr>
          <p:grpSp>
            <p:nvGrpSpPr>
              <p:cNvPr id="490" name="Google Shape;490;p3"/>
              <p:cNvGrpSpPr/>
              <p:nvPr/>
            </p:nvGrpSpPr>
            <p:grpSpPr>
              <a:xfrm>
                <a:off x="2352783" y="2666377"/>
                <a:ext cx="223210" cy="136745"/>
                <a:chOff x="2352783" y="2666377"/>
                <a:chExt cx="223210" cy="136745"/>
              </a:xfrm>
            </p:grpSpPr>
            <p:sp>
              <p:nvSpPr>
                <p:cNvPr id="491" name="Google Shape;491;p3"/>
                <p:cNvSpPr/>
                <p:nvPr/>
              </p:nvSpPr>
              <p:spPr>
                <a:xfrm>
                  <a:off x="2357877" y="2714370"/>
                  <a:ext cx="213002"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2" name="Google Shape;492;p3"/>
                <p:cNvSpPr/>
                <p:nvPr/>
              </p:nvSpPr>
              <p:spPr>
                <a:xfrm rot="-703344">
                  <a:off x="2359200" y="2735535"/>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3" name="Google Shape;493;p3"/>
                <p:cNvSpPr/>
                <p:nvPr/>
              </p:nvSpPr>
              <p:spPr>
                <a:xfrm rot="803214">
                  <a:off x="2355231" y="2690559"/>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494" name="Google Shape;494;p3"/>
              <p:cNvCxnSpPr/>
              <p:nvPr/>
            </p:nvCxnSpPr>
            <p:spPr>
              <a:xfrm rot="-5040000">
                <a:off x="2444537" y="2691211"/>
                <a:ext cx="43653" cy="134945"/>
              </a:xfrm>
              <a:prstGeom prst="straightConnector1">
                <a:avLst/>
              </a:prstGeom>
              <a:noFill/>
              <a:ln cap="flat" cmpd="sng" w="9525">
                <a:solidFill>
                  <a:srgbClr val="76923C"/>
                </a:solidFill>
                <a:prstDash val="solid"/>
                <a:round/>
                <a:headEnd len="sm" w="sm" type="none"/>
                <a:tailEnd len="sm" w="sm" type="none"/>
              </a:ln>
            </p:spPr>
          </p:cxnSp>
          <p:cxnSp>
            <p:nvCxnSpPr>
              <p:cNvPr id="495" name="Google Shape;495;p3"/>
              <p:cNvCxnSpPr/>
              <p:nvPr/>
            </p:nvCxnSpPr>
            <p:spPr>
              <a:xfrm rot="7380000">
                <a:off x="2448505" y="2644913"/>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496" name="Google Shape;496;p3"/>
              <p:cNvCxnSpPr/>
              <p:nvPr/>
            </p:nvCxnSpPr>
            <p:spPr>
              <a:xfrm>
                <a:off x="2381691" y="2736858"/>
                <a:ext cx="141561" cy="0"/>
              </a:xfrm>
              <a:prstGeom prst="straightConnector1">
                <a:avLst/>
              </a:prstGeom>
              <a:noFill/>
              <a:ln cap="flat" cmpd="sng" w="9525">
                <a:solidFill>
                  <a:srgbClr val="76923C"/>
                </a:solidFill>
                <a:prstDash val="solid"/>
                <a:round/>
                <a:headEnd len="sm" w="sm" type="none"/>
                <a:tailEnd len="sm" w="sm" type="none"/>
              </a:ln>
            </p:spPr>
          </p:cxnSp>
        </p:grpSp>
        <p:sp>
          <p:nvSpPr>
            <p:cNvPr id="497" name="Google Shape;497;p3"/>
            <p:cNvSpPr/>
            <p:nvPr/>
          </p:nvSpPr>
          <p:spPr>
            <a:xfrm>
              <a:off x="1628754" y="317129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98" name="Google Shape;498;p3"/>
            <p:cNvGrpSpPr/>
            <p:nvPr/>
          </p:nvGrpSpPr>
          <p:grpSpPr>
            <a:xfrm rot="-9499608">
              <a:off x="1555237" y="3075556"/>
              <a:ext cx="337652" cy="219316"/>
              <a:chOff x="2354921" y="2656901"/>
              <a:chExt cx="225101" cy="146210"/>
            </a:xfrm>
          </p:grpSpPr>
          <p:grpSp>
            <p:nvGrpSpPr>
              <p:cNvPr id="499" name="Google Shape;499;p3"/>
              <p:cNvGrpSpPr/>
              <p:nvPr/>
            </p:nvGrpSpPr>
            <p:grpSpPr>
              <a:xfrm>
                <a:off x="2354921" y="2665742"/>
                <a:ext cx="225101" cy="137369"/>
                <a:chOff x="2354921" y="2665742"/>
                <a:chExt cx="225101" cy="137369"/>
              </a:xfrm>
            </p:grpSpPr>
            <p:sp>
              <p:nvSpPr>
                <p:cNvPr id="500" name="Google Shape;500;p3"/>
                <p:cNvSpPr/>
                <p:nvPr/>
              </p:nvSpPr>
              <p:spPr>
                <a:xfrm>
                  <a:off x="2359261" y="2714006"/>
                  <a:ext cx="213442"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1" name="Google Shape;501;p3"/>
                <p:cNvSpPr/>
                <p:nvPr/>
              </p:nvSpPr>
              <p:spPr>
                <a:xfrm rot="-703344">
                  <a:off x="2363275" y="2735960"/>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2" name="Google Shape;502;p3"/>
                <p:cNvSpPr/>
                <p:nvPr/>
              </p:nvSpPr>
              <p:spPr>
                <a:xfrm rot="803214">
                  <a:off x="2357318" y="2689930"/>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503" name="Google Shape;503;p3"/>
              <p:cNvCxnSpPr/>
              <p:nvPr/>
            </p:nvCxnSpPr>
            <p:spPr>
              <a:xfrm rot="-5040000">
                <a:off x="2446425" y="2691247"/>
                <a:ext cx="44094" cy="134945"/>
              </a:xfrm>
              <a:prstGeom prst="straightConnector1">
                <a:avLst/>
              </a:prstGeom>
              <a:noFill/>
              <a:ln cap="flat" cmpd="sng" w="9525">
                <a:solidFill>
                  <a:srgbClr val="76923C"/>
                </a:solidFill>
                <a:prstDash val="solid"/>
                <a:round/>
                <a:headEnd len="sm" w="sm" type="none"/>
                <a:tailEnd len="sm" w="sm" type="none"/>
              </a:ln>
            </p:spPr>
          </p:cxnSp>
          <p:cxnSp>
            <p:nvCxnSpPr>
              <p:cNvPr id="504" name="Google Shape;504;p3"/>
              <p:cNvCxnSpPr/>
              <p:nvPr/>
            </p:nvCxnSpPr>
            <p:spPr>
              <a:xfrm rot="7380000">
                <a:off x="2450215" y="2644667"/>
                <a:ext cx="44094" cy="134944"/>
              </a:xfrm>
              <a:prstGeom prst="straightConnector1">
                <a:avLst/>
              </a:prstGeom>
              <a:noFill/>
              <a:ln cap="flat" cmpd="sng" w="9525">
                <a:solidFill>
                  <a:srgbClr val="76923C"/>
                </a:solidFill>
                <a:prstDash val="solid"/>
                <a:round/>
                <a:headEnd len="sm" w="sm" type="none"/>
                <a:tailEnd len="sm" w="sm" type="none"/>
              </a:ln>
            </p:spPr>
          </p:cxnSp>
          <p:cxnSp>
            <p:nvCxnSpPr>
              <p:cNvPr id="505" name="Google Shape;505;p3"/>
              <p:cNvCxnSpPr/>
              <p:nvPr/>
            </p:nvCxnSpPr>
            <p:spPr>
              <a:xfrm>
                <a:off x="2380786" y="2735758"/>
                <a:ext cx="142883" cy="0"/>
              </a:xfrm>
              <a:prstGeom prst="straightConnector1">
                <a:avLst/>
              </a:prstGeom>
              <a:noFill/>
              <a:ln cap="flat" cmpd="sng" w="9525">
                <a:solidFill>
                  <a:srgbClr val="76923C"/>
                </a:solidFill>
                <a:prstDash val="solid"/>
                <a:round/>
                <a:headEnd len="sm" w="sm" type="none"/>
                <a:tailEnd len="sm" w="sm" type="none"/>
              </a:ln>
            </p:spPr>
          </p:cxnSp>
        </p:grpSp>
        <p:sp>
          <p:nvSpPr>
            <p:cNvPr id="506" name="Google Shape;506;p3"/>
            <p:cNvSpPr/>
            <p:nvPr/>
          </p:nvSpPr>
          <p:spPr>
            <a:xfrm>
              <a:off x="1643042" y="292332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7" name="Google Shape;507;p3"/>
            <p:cNvSpPr/>
            <p:nvPr/>
          </p:nvSpPr>
          <p:spPr>
            <a:xfrm rot="1020000">
              <a:off x="1494486" y="3147278"/>
              <a:ext cx="46305"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8" name="Google Shape;508;p3"/>
            <p:cNvSpPr/>
            <p:nvPr/>
          </p:nvSpPr>
          <p:spPr>
            <a:xfrm rot="-420000">
              <a:off x="1469349" y="3147278"/>
              <a:ext cx="46304"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09" name="Google Shape;509;p3"/>
            <p:cNvGrpSpPr/>
            <p:nvPr/>
          </p:nvGrpSpPr>
          <p:grpSpPr>
            <a:xfrm rot="8309233">
              <a:off x="1606905" y="2800739"/>
              <a:ext cx="224463" cy="147562"/>
              <a:chOff x="2354672" y="2657973"/>
              <a:chExt cx="224463" cy="147562"/>
            </a:xfrm>
          </p:grpSpPr>
          <p:grpSp>
            <p:nvGrpSpPr>
              <p:cNvPr id="510" name="Google Shape;510;p3"/>
              <p:cNvGrpSpPr/>
              <p:nvPr/>
            </p:nvGrpSpPr>
            <p:grpSpPr>
              <a:xfrm>
                <a:off x="2354672" y="2667156"/>
                <a:ext cx="224463" cy="138378"/>
                <a:chOff x="2354672" y="2667156"/>
                <a:chExt cx="224463" cy="138378"/>
              </a:xfrm>
            </p:grpSpPr>
            <p:sp>
              <p:nvSpPr>
                <p:cNvPr id="511" name="Google Shape;511;p3"/>
                <p:cNvSpPr/>
                <p:nvPr/>
              </p:nvSpPr>
              <p:spPr>
                <a:xfrm>
                  <a:off x="2357757" y="2714450"/>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2" name="Google Shape;512;p3"/>
                <p:cNvSpPr/>
                <p:nvPr/>
              </p:nvSpPr>
              <p:spPr>
                <a:xfrm rot="-703344">
                  <a:off x="2359724" y="2737678"/>
                  <a:ext cx="21697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3" name="Google Shape;513;p3"/>
                <p:cNvSpPr/>
                <p:nvPr/>
              </p:nvSpPr>
              <p:spPr>
                <a:xfrm rot="803214">
                  <a:off x="2357102" y="2691491"/>
                  <a:ext cx="215648"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514" name="Google Shape;514;p3"/>
              <p:cNvCxnSpPr/>
              <p:nvPr/>
            </p:nvCxnSpPr>
            <p:spPr>
              <a:xfrm rot="-5040000">
                <a:off x="2447811" y="2693073"/>
                <a:ext cx="43653" cy="136269"/>
              </a:xfrm>
              <a:prstGeom prst="straightConnector1">
                <a:avLst/>
              </a:prstGeom>
              <a:noFill/>
              <a:ln cap="flat" cmpd="sng" w="9525">
                <a:solidFill>
                  <a:srgbClr val="76923C"/>
                </a:solidFill>
                <a:prstDash val="solid"/>
                <a:round/>
                <a:headEnd len="sm" w="sm" type="none"/>
                <a:tailEnd len="sm" w="sm" type="none"/>
              </a:ln>
            </p:spPr>
          </p:cxnSp>
          <p:cxnSp>
            <p:nvCxnSpPr>
              <p:cNvPr id="515" name="Google Shape;515;p3"/>
              <p:cNvCxnSpPr/>
              <p:nvPr/>
            </p:nvCxnSpPr>
            <p:spPr>
              <a:xfrm rot="7380000">
                <a:off x="2450074" y="2644951"/>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516" name="Google Shape;516;p3"/>
              <p:cNvCxnSpPr/>
              <p:nvPr/>
            </p:nvCxnSpPr>
            <p:spPr>
              <a:xfrm>
                <a:off x="2383588" y="2736796"/>
                <a:ext cx="142883" cy="0"/>
              </a:xfrm>
              <a:prstGeom prst="straightConnector1">
                <a:avLst/>
              </a:prstGeom>
              <a:noFill/>
              <a:ln cap="flat" cmpd="sng" w="9525">
                <a:solidFill>
                  <a:srgbClr val="76923C"/>
                </a:solidFill>
                <a:prstDash val="solid"/>
                <a:round/>
                <a:headEnd len="sm" w="sm" type="none"/>
                <a:tailEnd len="sm" w="sm" type="none"/>
              </a:ln>
            </p:spPr>
          </p:cxnSp>
        </p:grpSp>
      </p:grpSp>
      <p:cxnSp>
        <p:nvCxnSpPr>
          <p:cNvPr id="517" name="Google Shape;517;p3"/>
          <p:cNvCxnSpPr/>
          <p:nvPr/>
        </p:nvCxnSpPr>
        <p:spPr>
          <a:xfrm>
            <a:off x="2500313" y="6062663"/>
            <a:ext cx="428625" cy="0"/>
          </a:xfrm>
          <a:prstGeom prst="straightConnector1">
            <a:avLst/>
          </a:prstGeom>
          <a:noFill/>
          <a:ln cap="flat" cmpd="sng" w="9525">
            <a:solidFill>
              <a:srgbClr val="632423"/>
            </a:solidFill>
            <a:prstDash val="solid"/>
            <a:round/>
            <a:headEnd len="sm" w="sm" type="none"/>
            <a:tailEnd len="sm" w="sm" type="none"/>
          </a:ln>
        </p:spPr>
      </p:cxnSp>
      <p:sp>
        <p:nvSpPr>
          <p:cNvPr id="518" name="Google Shape;518;p3"/>
          <p:cNvSpPr/>
          <p:nvPr/>
        </p:nvSpPr>
        <p:spPr>
          <a:xfrm>
            <a:off x="2500313" y="6072188"/>
            <a:ext cx="428625" cy="357187"/>
          </a:xfrm>
          <a:prstGeom prst="rect">
            <a:avLst/>
          </a:prstGeom>
          <a:gradFill>
            <a:gsLst>
              <a:gs pos="0">
                <a:srgbClr val="D6B19C"/>
              </a:gs>
              <a:gs pos="30000">
                <a:srgbClr val="D49E6C"/>
              </a:gs>
              <a:gs pos="70000">
                <a:srgbClr val="A65528"/>
              </a:gs>
              <a:gs pos="100000">
                <a:srgbClr val="663012"/>
              </a:gs>
            </a:gsLst>
            <a:lin ang="189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19" name="Google Shape;519;p3"/>
          <p:cNvGrpSpPr/>
          <p:nvPr/>
        </p:nvGrpSpPr>
        <p:grpSpPr>
          <a:xfrm>
            <a:off x="4907642" y="4428235"/>
            <a:ext cx="2103430" cy="1965621"/>
            <a:chOff x="3766907" y="4879958"/>
            <a:chExt cx="1237561" cy="1155899"/>
          </a:xfrm>
        </p:grpSpPr>
        <p:sp>
          <p:nvSpPr>
            <p:cNvPr id="520" name="Google Shape;520;p3"/>
            <p:cNvSpPr/>
            <p:nvPr/>
          </p:nvSpPr>
          <p:spPr>
            <a:xfrm rot="-5786668">
              <a:off x="3808269" y="4921826"/>
              <a:ext cx="786042" cy="785504"/>
            </a:xfrm>
            <a:prstGeom prst="ellipse">
              <a:avLst/>
            </a:prstGeom>
            <a:solidFill>
              <a:srgbClr val="93B3D7">
                <a:alpha val="40000"/>
              </a:srgbClr>
            </a:solidFill>
            <a:ln cap="flat" cmpd="sng" w="15875">
              <a:solidFill>
                <a:srgbClr val="3F3F3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1" name="Google Shape;521;p3"/>
            <p:cNvSpPr/>
            <p:nvPr/>
          </p:nvSpPr>
          <p:spPr>
            <a:xfrm rot="-8246668">
              <a:off x="4422184" y="5756143"/>
              <a:ext cx="642600" cy="71883"/>
            </a:xfrm>
            <a:prstGeom prst="rect">
              <a:avLst/>
            </a:prstGeom>
            <a:solidFill>
              <a:srgbClr val="3F3F3F"/>
            </a:solidFill>
            <a:ln cap="flat" cmpd="sng" w="25400">
              <a:solidFill>
                <a:srgbClr val="3F3F3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522" name="Google Shape;522;p3"/>
          <p:cNvCxnSpPr/>
          <p:nvPr/>
        </p:nvCxnSpPr>
        <p:spPr>
          <a:xfrm flipH="1" rot="-5400000">
            <a:off x="5675313" y="5707063"/>
            <a:ext cx="285750" cy="285750"/>
          </a:xfrm>
          <a:prstGeom prst="straightConnector1">
            <a:avLst/>
          </a:prstGeom>
          <a:noFill/>
          <a:ln cap="flat" cmpd="sng" w="9525">
            <a:solidFill>
              <a:schemeClr val="dk1"/>
            </a:solidFill>
            <a:prstDash val="solid"/>
            <a:round/>
            <a:headEnd len="sm" w="sm" type="none"/>
            <a:tailEnd len="sm" w="sm" type="none"/>
          </a:ln>
        </p:spPr>
      </p:cxnSp>
      <p:cxnSp>
        <p:nvCxnSpPr>
          <p:cNvPr id="523" name="Google Shape;523;p3"/>
          <p:cNvCxnSpPr/>
          <p:nvPr/>
        </p:nvCxnSpPr>
        <p:spPr>
          <a:xfrm flipH="1" rot="10800000">
            <a:off x="5857875" y="4845050"/>
            <a:ext cx="571500" cy="225425"/>
          </a:xfrm>
          <a:prstGeom prst="straightConnector1">
            <a:avLst/>
          </a:prstGeom>
          <a:noFill/>
          <a:ln cap="flat" cmpd="sng" w="9525">
            <a:solidFill>
              <a:schemeClr val="dk1"/>
            </a:solidFill>
            <a:prstDash val="solid"/>
            <a:round/>
            <a:headEnd len="sm" w="sm" type="none"/>
            <a:tailEnd len="sm" w="sm" type="none"/>
          </a:ln>
        </p:spPr>
      </p:cxnSp>
      <p:sp>
        <p:nvSpPr>
          <p:cNvPr id="524" name="Google Shape;524;p3"/>
          <p:cNvSpPr txBox="1"/>
          <p:nvPr/>
        </p:nvSpPr>
        <p:spPr>
          <a:xfrm>
            <a:off x="5532438" y="5992813"/>
            <a:ext cx="781050"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Genoma</a:t>
            </a:r>
            <a:endParaRPr/>
          </a:p>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della pianta</a:t>
            </a:r>
            <a:endParaRPr/>
          </a:p>
        </p:txBody>
      </p:sp>
      <p:sp>
        <p:nvSpPr>
          <p:cNvPr id="525" name="Google Shape;525;p3"/>
          <p:cNvSpPr txBox="1"/>
          <p:nvPr/>
        </p:nvSpPr>
        <p:spPr>
          <a:xfrm>
            <a:off x="6457950" y="4714875"/>
            <a:ext cx="107753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Gene</a:t>
            </a:r>
            <a:r>
              <a:rPr i="1" lang="it-IT" sz="1000">
                <a:solidFill>
                  <a:schemeClr val="dk1"/>
                </a:solidFill>
                <a:latin typeface="Times New Roman"/>
                <a:ea typeface="Times New Roman"/>
                <a:cs typeface="Times New Roman"/>
                <a:sym typeface="Times New Roman"/>
              </a:rPr>
              <a:t> di interesse</a:t>
            </a:r>
            <a:endParaRPr/>
          </a:p>
        </p:txBody>
      </p:sp>
      <p:cxnSp>
        <p:nvCxnSpPr>
          <p:cNvPr id="526" name="Google Shape;526;p3"/>
          <p:cNvCxnSpPr/>
          <p:nvPr/>
        </p:nvCxnSpPr>
        <p:spPr>
          <a:xfrm>
            <a:off x="1636713" y="1693869"/>
            <a:ext cx="642937" cy="1587"/>
          </a:xfrm>
          <a:prstGeom prst="straightConnector1">
            <a:avLst/>
          </a:prstGeom>
          <a:noFill/>
          <a:ln cap="flat" cmpd="sng" w="9525">
            <a:solidFill>
              <a:schemeClr val="dk1"/>
            </a:solidFill>
            <a:prstDash val="solid"/>
            <a:round/>
            <a:headEnd len="sm" w="sm" type="none"/>
            <a:tailEnd len="med" w="med" type="stealth"/>
          </a:ln>
        </p:spPr>
      </p:cxnSp>
      <p:sp>
        <p:nvSpPr>
          <p:cNvPr id="527" name="Google Shape;527;p3"/>
          <p:cNvSpPr txBox="1"/>
          <p:nvPr/>
        </p:nvSpPr>
        <p:spPr>
          <a:xfrm>
            <a:off x="1846263" y="1865319"/>
            <a:ext cx="1733550"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Amplificazione ed isolamento</a:t>
            </a:r>
            <a:endParaRPr/>
          </a:p>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del gene</a:t>
            </a:r>
            <a:r>
              <a:rPr i="1" lang="it-IT" sz="1000">
                <a:solidFill>
                  <a:schemeClr val="dk1"/>
                </a:solidFill>
                <a:latin typeface="Times New Roman"/>
                <a:ea typeface="Times New Roman"/>
                <a:cs typeface="Times New Roman"/>
                <a:sym typeface="Times New Roman"/>
              </a:rPr>
              <a:t> di interesse</a:t>
            </a:r>
            <a:endParaRPr/>
          </a:p>
        </p:txBody>
      </p:sp>
      <p:sp>
        <p:nvSpPr>
          <p:cNvPr id="528" name="Google Shape;528;p3"/>
          <p:cNvSpPr txBox="1"/>
          <p:nvPr/>
        </p:nvSpPr>
        <p:spPr>
          <a:xfrm>
            <a:off x="1739900" y="1447806"/>
            <a:ext cx="425450" cy="2460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PCR</a:t>
            </a:r>
            <a:endParaRPr i="1" sz="1000">
              <a:solidFill>
                <a:schemeClr val="dk1"/>
              </a:solidFill>
              <a:latin typeface="Times New Roman"/>
              <a:ea typeface="Times New Roman"/>
              <a:cs typeface="Times New Roman"/>
              <a:sym typeface="Times New Roman"/>
            </a:endParaRPr>
          </a:p>
        </p:txBody>
      </p:sp>
      <p:cxnSp>
        <p:nvCxnSpPr>
          <p:cNvPr id="529" name="Google Shape;529;p3"/>
          <p:cNvCxnSpPr/>
          <p:nvPr/>
        </p:nvCxnSpPr>
        <p:spPr>
          <a:xfrm>
            <a:off x="3136900" y="1693869"/>
            <a:ext cx="642938" cy="1587"/>
          </a:xfrm>
          <a:prstGeom prst="straightConnector1">
            <a:avLst/>
          </a:prstGeom>
          <a:noFill/>
          <a:ln cap="flat" cmpd="sng" w="9525">
            <a:solidFill>
              <a:schemeClr val="dk1"/>
            </a:solidFill>
            <a:prstDash val="solid"/>
            <a:round/>
            <a:headEnd len="sm" w="sm" type="none"/>
            <a:tailEnd len="med" w="med" type="stealth"/>
          </a:ln>
        </p:spPr>
      </p:cxnSp>
      <p:cxnSp>
        <p:nvCxnSpPr>
          <p:cNvPr id="530" name="Google Shape;530;p3"/>
          <p:cNvCxnSpPr/>
          <p:nvPr/>
        </p:nvCxnSpPr>
        <p:spPr>
          <a:xfrm>
            <a:off x="5208588" y="1693869"/>
            <a:ext cx="468312" cy="1587"/>
          </a:xfrm>
          <a:prstGeom prst="straightConnector1">
            <a:avLst/>
          </a:prstGeom>
          <a:noFill/>
          <a:ln cap="flat" cmpd="sng" w="9525">
            <a:solidFill>
              <a:schemeClr val="dk1"/>
            </a:solidFill>
            <a:prstDash val="solid"/>
            <a:round/>
            <a:headEnd len="sm" w="sm" type="none"/>
            <a:tailEnd len="med" w="med" type="stealth"/>
          </a:ln>
        </p:spPr>
      </p:cxnSp>
      <p:cxnSp>
        <p:nvCxnSpPr>
          <p:cNvPr id="531" name="Google Shape;531;p3"/>
          <p:cNvCxnSpPr/>
          <p:nvPr/>
        </p:nvCxnSpPr>
        <p:spPr>
          <a:xfrm>
            <a:off x="7072313" y="1695456"/>
            <a:ext cx="468312" cy="1588"/>
          </a:xfrm>
          <a:prstGeom prst="straightConnector1">
            <a:avLst/>
          </a:prstGeom>
          <a:noFill/>
          <a:ln cap="flat" cmpd="sng" w="9525">
            <a:solidFill>
              <a:schemeClr val="dk1"/>
            </a:solidFill>
            <a:prstDash val="solid"/>
            <a:round/>
            <a:headEnd len="sm" w="sm" type="none"/>
            <a:tailEnd len="med" w="med" type="stealth"/>
          </a:ln>
        </p:spPr>
      </p:cxnSp>
      <p:cxnSp>
        <p:nvCxnSpPr>
          <p:cNvPr id="532" name="Google Shape;532;p3"/>
          <p:cNvCxnSpPr/>
          <p:nvPr/>
        </p:nvCxnSpPr>
        <p:spPr>
          <a:xfrm>
            <a:off x="2214563" y="3444881"/>
            <a:ext cx="642937" cy="1588"/>
          </a:xfrm>
          <a:prstGeom prst="straightConnector1">
            <a:avLst/>
          </a:prstGeom>
          <a:noFill/>
          <a:ln cap="flat" cmpd="sng" w="9525">
            <a:solidFill>
              <a:schemeClr val="dk1"/>
            </a:solidFill>
            <a:prstDash val="solid"/>
            <a:round/>
            <a:headEnd len="sm" w="sm" type="none"/>
            <a:tailEnd len="med" w="med" type="stealth"/>
          </a:ln>
        </p:spPr>
      </p:cxnSp>
      <p:cxnSp>
        <p:nvCxnSpPr>
          <p:cNvPr id="533" name="Google Shape;533;p3"/>
          <p:cNvCxnSpPr/>
          <p:nvPr/>
        </p:nvCxnSpPr>
        <p:spPr>
          <a:xfrm>
            <a:off x="4214813" y="3444881"/>
            <a:ext cx="642937" cy="1588"/>
          </a:xfrm>
          <a:prstGeom prst="straightConnector1">
            <a:avLst/>
          </a:prstGeom>
          <a:noFill/>
          <a:ln cap="flat" cmpd="sng" w="9525">
            <a:solidFill>
              <a:schemeClr val="dk1"/>
            </a:solidFill>
            <a:prstDash val="solid"/>
            <a:round/>
            <a:headEnd len="sm" w="sm" type="none"/>
            <a:tailEnd len="med" w="med" type="stealth"/>
          </a:ln>
        </p:spPr>
      </p:cxnSp>
      <p:sp>
        <p:nvSpPr>
          <p:cNvPr id="534" name="Google Shape;534;p3"/>
          <p:cNvSpPr/>
          <p:nvPr/>
        </p:nvSpPr>
        <p:spPr>
          <a:xfrm rot="5400000">
            <a:off x="6041231" y="1129513"/>
            <a:ext cx="314325" cy="176212"/>
          </a:xfrm>
          <a:prstGeom prst="bentArrow">
            <a:avLst>
              <a:gd fmla="val 25000" name="adj1"/>
              <a:gd fmla="val 25000" name="adj2"/>
              <a:gd fmla="val 25000" name="adj3"/>
              <a:gd fmla="val 43750" name="adj4"/>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535" name="Google Shape;535;p3"/>
          <p:cNvCxnSpPr/>
          <p:nvPr/>
        </p:nvCxnSpPr>
        <p:spPr>
          <a:xfrm flipH="1" rot="10800000">
            <a:off x="5487988" y="1060456"/>
            <a:ext cx="441325" cy="123825"/>
          </a:xfrm>
          <a:prstGeom prst="straightConnector1">
            <a:avLst/>
          </a:prstGeom>
          <a:noFill/>
          <a:ln cap="flat" cmpd="sng" w="9525">
            <a:solidFill>
              <a:schemeClr val="dk1"/>
            </a:solidFill>
            <a:prstDash val="solid"/>
            <a:round/>
            <a:headEnd len="sm" w="sm" type="none"/>
            <a:tailEnd len="sm" w="sm" type="none"/>
          </a:ln>
        </p:spPr>
      </p:cxnSp>
      <p:sp>
        <p:nvSpPr>
          <p:cNvPr id="536" name="Google Shape;536;p3"/>
          <p:cNvSpPr txBox="1"/>
          <p:nvPr/>
        </p:nvSpPr>
        <p:spPr>
          <a:xfrm>
            <a:off x="5033963" y="1147706"/>
            <a:ext cx="107753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Gene</a:t>
            </a:r>
            <a:r>
              <a:rPr i="1" lang="it-IT" sz="1000">
                <a:solidFill>
                  <a:schemeClr val="dk1"/>
                </a:solidFill>
                <a:latin typeface="Times New Roman"/>
                <a:ea typeface="Times New Roman"/>
                <a:cs typeface="Times New Roman"/>
                <a:sym typeface="Times New Roman"/>
              </a:rPr>
              <a:t> di interesse</a:t>
            </a:r>
            <a:endParaRPr/>
          </a:p>
        </p:txBody>
      </p:sp>
      <p:sp>
        <p:nvSpPr>
          <p:cNvPr id="537" name="Google Shape;537;p3"/>
          <p:cNvSpPr txBox="1"/>
          <p:nvPr/>
        </p:nvSpPr>
        <p:spPr>
          <a:xfrm>
            <a:off x="3944938" y="1878019"/>
            <a:ext cx="4911725" cy="2476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Plasmide o Vettore                            Plasmide o Vettore                            Plasmide + Inserto</a:t>
            </a:r>
            <a:endParaRPr i="1" sz="1000">
              <a:solidFill>
                <a:schemeClr val="dk1"/>
              </a:solidFill>
              <a:latin typeface="Times New Roman"/>
              <a:ea typeface="Times New Roman"/>
              <a:cs typeface="Times New Roman"/>
              <a:sym typeface="Times New Roman"/>
            </a:endParaRPr>
          </a:p>
        </p:txBody>
      </p:sp>
      <p:cxnSp>
        <p:nvCxnSpPr>
          <p:cNvPr id="538" name="Google Shape;538;p3"/>
          <p:cNvCxnSpPr/>
          <p:nvPr/>
        </p:nvCxnSpPr>
        <p:spPr>
          <a:xfrm rot="10800000">
            <a:off x="4087813" y="1565281"/>
            <a:ext cx="200025" cy="1268413"/>
          </a:xfrm>
          <a:prstGeom prst="straightConnector1">
            <a:avLst/>
          </a:prstGeom>
          <a:noFill/>
          <a:ln cap="flat" cmpd="sng" w="9525">
            <a:solidFill>
              <a:schemeClr val="dk1"/>
            </a:solidFill>
            <a:prstDash val="solid"/>
            <a:round/>
            <a:headEnd len="sm" w="sm" type="none"/>
            <a:tailEnd len="sm" w="sm" type="none"/>
          </a:ln>
        </p:spPr>
      </p:cxnSp>
      <p:cxnSp>
        <p:nvCxnSpPr>
          <p:cNvPr id="539" name="Google Shape;539;p3"/>
          <p:cNvCxnSpPr/>
          <p:nvPr/>
        </p:nvCxnSpPr>
        <p:spPr>
          <a:xfrm flipH="1" rot="10800000">
            <a:off x="4287838" y="2571756"/>
            <a:ext cx="257175" cy="261938"/>
          </a:xfrm>
          <a:prstGeom prst="straightConnector1">
            <a:avLst/>
          </a:prstGeom>
          <a:noFill/>
          <a:ln cap="flat" cmpd="sng" w="9525">
            <a:solidFill>
              <a:schemeClr val="dk1"/>
            </a:solidFill>
            <a:prstDash val="solid"/>
            <a:round/>
            <a:headEnd len="sm" w="sm" type="none"/>
            <a:tailEnd len="sm" w="sm" type="none"/>
          </a:ln>
        </p:spPr>
      </p:cxnSp>
      <p:sp>
        <p:nvSpPr>
          <p:cNvPr id="540" name="Google Shape;540;p3"/>
          <p:cNvSpPr txBox="1"/>
          <p:nvPr/>
        </p:nvSpPr>
        <p:spPr>
          <a:xfrm>
            <a:off x="3821113" y="2779719"/>
            <a:ext cx="960437" cy="2460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Geni marcatori</a:t>
            </a:r>
            <a:endParaRPr i="1" sz="1000">
              <a:solidFill>
                <a:schemeClr val="dk1"/>
              </a:solidFill>
              <a:latin typeface="Times New Roman"/>
              <a:ea typeface="Times New Roman"/>
              <a:cs typeface="Times New Roman"/>
              <a:sym typeface="Times New Roman"/>
            </a:endParaRPr>
          </a:p>
        </p:txBody>
      </p:sp>
      <p:sp>
        <p:nvSpPr>
          <p:cNvPr id="541" name="Google Shape;541;p3"/>
          <p:cNvSpPr txBox="1"/>
          <p:nvPr/>
        </p:nvSpPr>
        <p:spPr>
          <a:xfrm>
            <a:off x="3890963" y="1724031"/>
            <a:ext cx="1274762"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800">
                <a:solidFill>
                  <a:schemeClr val="dk1"/>
                </a:solidFill>
                <a:latin typeface="Times New Roman"/>
                <a:ea typeface="Times New Roman"/>
                <a:cs typeface="Times New Roman"/>
                <a:sym typeface="Times New Roman"/>
              </a:rPr>
              <a:t>LB                                RB</a:t>
            </a:r>
            <a:endParaRPr i="1" sz="800">
              <a:solidFill>
                <a:schemeClr val="dk1"/>
              </a:solidFill>
              <a:latin typeface="Times New Roman"/>
              <a:ea typeface="Times New Roman"/>
              <a:cs typeface="Times New Roman"/>
              <a:sym typeface="Times New Roman"/>
            </a:endParaRPr>
          </a:p>
        </p:txBody>
      </p:sp>
      <p:sp>
        <p:nvSpPr>
          <p:cNvPr id="542" name="Google Shape;542;p3"/>
          <p:cNvSpPr txBox="1"/>
          <p:nvPr/>
        </p:nvSpPr>
        <p:spPr>
          <a:xfrm>
            <a:off x="39688" y="3762381"/>
            <a:ext cx="1147762"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Plasmide/</a:t>
            </a:r>
            <a:endParaRPr/>
          </a:p>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Inserto</a:t>
            </a:r>
            <a:endParaRPr i="1" sz="1000">
              <a:solidFill>
                <a:schemeClr val="dk1"/>
              </a:solidFill>
              <a:latin typeface="Times New Roman"/>
              <a:ea typeface="Times New Roman"/>
              <a:cs typeface="Times New Roman"/>
              <a:sym typeface="Times New Roman"/>
            </a:endParaRPr>
          </a:p>
        </p:txBody>
      </p:sp>
      <p:sp>
        <p:nvSpPr>
          <p:cNvPr id="543" name="Google Shape;543;p3"/>
          <p:cNvSpPr txBox="1"/>
          <p:nvPr/>
        </p:nvSpPr>
        <p:spPr>
          <a:xfrm>
            <a:off x="1046163" y="2882906"/>
            <a:ext cx="1003300" cy="2460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Agrobacterium</a:t>
            </a:r>
            <a:endParaRPr/>
          </a:p>
        </p:txBody>
      </p:sp>
      <p:sp>
        <p:nvSpPr>
          <p:cNvPr id="544" name="Google Shape;544;p3"/>
          <p:cNvSpPr txBox="1"/>
          <p:nvPr/>
        </p:nvSpPr>
        <p:spPr>
          <a:xfrm>
            <a:off x="5527675" y="4040194"/>
            <a:ext cx="1176338" cy="2460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Piastra di selezione</a:t>
            </a:r>
            <a:endParaRPr/>
          </a:p>
        </p:txBody>
      </p:sp>
      <p:sp>
        <p:nvSpPr>
          <p:cNvPr id="545" name="Google Shape;545;p3"/>
          <p:cNvSpPr/>
          <p:nvPr/>
        </p:nvSpPr>
        <p:spPr>
          <a:xfrm>
            <a:off x="849313" y="3405194"/>
            <a:ext cx="388937" cy="117475"/>
          </a:xfrm>
          <a:prstGeom prst="rightArrow">
            <a:avLst>
              <a:gd fmla="val 50000" name="adj1"/>
              <a:gd fmla="val 50000" name="adj2"/>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6" name="Google Shape;546;p3"/>
          <p:cNvSpPr/>
          <p:nvPr/>
        </p:nvSpPr>
        <p:spPr>
          <a:xfrm>
            <a:off x="1206500" y="4891088"/>
            <a:ext cx="817563" cy="339725"/>
          </a:xfrm>
          <a:prstGeom prst="bentArrow">
            <a:avLst>
              <a:gd fmla="val 25000" name="adj1"/>
              <a:gd fmla="val 25000" name="adj2"/>
              <a:gd fmla="val 25000" name="adj3"/>
              <a:gd fmla="val 43750" name="adj4"/>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547" name="Google Shape;547;p3"/>
          <p:cNvGrpSpPr/>
          <p:nvPr/>
        </p:nvGrpSpPr>
        <p:grpSpPr>
          <a:xfrm>
            <a:off x="4157901" y="4542600"/>
            <a:ext cx="1362986" cy="1526413"/>
            <a:chOff x="894046" y="2585720"/>
            <a:chExt cx="1135885" cy="1271908"/>
          </a:xfrm>
        </p:grpSpPr>
        <p:cxnSp>
          <p:nvCxnSpPr>
            <p:cNvPr id="548" name="Google Shape;548;p3"/>
            <p:cNvCxnSpPr/>
            <p:nvPr/>
          </p:nvCxnSpPr>
          <p:spPr>
            <a:xfrm rot="5400000">
              <a:off x="1214051" y="3571901"/>
              <a:ext cx="571454" cy="0"/>
            </a:xfrm>
            <a:prstGeom prst="straightConnector1">
              <a:avLst/>
            </a:prstGeom>
            <a:noFill/>
            <a:ln cap="flat" cmpd="sng" w="38100">
              <a:solidFill>
                <a:srgbClr val="6B3305"/>
              </a:solidFill>
              <a:prstDash val="solid"/>
              <a:round/>
              <a:headEnd len="sm" w="sm" type="none"/>
              <a:tailEnd len="sm" w="sm" type="none"/>
            </a:ln>
          </p:spPr>
        </p:cxnSp>
        <p:cxnSp>
          <p:nvCxnSpPr>
            <p:cNvPr id="549" name="Google Shape;549;p3"/>
            <p:cNvCxnSpPr/>
            <p:nvPr/>
          </p:nvCxnSpPr>
          <p:spPr>
            <a:xfrm rot="4200000">
              <a:off x="1116149" y="3054682"/>
              <a:ext cx="571454" cy="0"/>
            </a:xfrm>
            <a:prstGeom prst="straightConnector1">
              <a:avLst/>
            </a:prstGeom>
            <a:noFill/>
            <a:ln cap="flat" cmpd="sng" w="19050">
              <a:solidFill>
                <a:srgbClr val="6B3305"/>
              </a:solidFill>
              <a:prstDash val="solid"/>
              <a:round/>
              <a:headEnd len="sm" w="sm" type="none"/>
              <a:tailEnd len="sm" w="sm" type="none"/>
            </a:ln>
          </p:spPr>
        </p:cxnSp>
        <p:cxnSp>
          <p:nvCxnSpPr>
            <p:cNvPr id="550" name="Google Shape;550;p3"/>
            <p:cNvCxnSpPr/>
            <p:nvPr/>
          </p:nvCxnSpPr>
          <p:spPr>
            <a:xfrm rot="-5400000">
              <a:off x="1384042" y="3050043"/>
              <a:ext cx="379646" cy="137591"/>
            </a:xfrm>
            <a:prstGeom prst="straightConnector1">
              <a:avLst/>
            </a:prstGeom>
            <a:noFill/>
            <a:ln cap="flat" cmpd="sng" w="19050">
              <a:solidFill>
                <a:srgbClr val="6B3305"/>
              </a:solidFill>
              <a:prstDash val="solid"/>
              <a:round/>
              <a:headEnd len="sm" w="sm" type="none"/>
              <a:tailEnd len="sm" w="sm" type="none"/>
            </a:ln>
          </p:spPr>
        </p:cxnSp>
        <p:cxnSp>
          <p:nvCxnSpPr>
            <p:cNvPr id="551" name="Google Shape;551;p3"/>
            <p:cNvCxnSpPr/>
            <p:nvPr/>
          </p:nvCxnSpPr>
          <p:spPr>
            <a:xfrm flipH="1" rot="10800000">
              <a:off x="1576511" y="3000447"/>
              <a:ext cx="271213" cy="103179"/>
            </a:xfrm>
            <a:prstGeom prst="straightConnector1">
              <a:avLst/>
            </a:prstGeom>
            <a:noFill/>
            <a:ln cap="flat" cmpd="sng" w="19050">
              <a:solidFill>
                <a:srgbClr val="6B3305"/>
              </a:solidFill>
              <a:prstDash val="solid"/>
              <a:round/>
              <a:headEnd len="sm" w="sm" type="none"/>
              <a:tailEnd len="sm" w="sm" type="none"/>
            </a:ln>
          </p:spPr>
        </p:cxnSp>
        <p:cxnSp>
          <p:nvCxnSpPr>
            <p:cNvPr id="552" name="Google Shape;552;p3"/>
            <p:cNvCxnSpPr/>
            <p:nvPr/>
          </p:nvCxnSpPr>
          <p:spPr>
            <a:xfrm>
              <a:off x="1285453" y="3429037"/>
              <a:ext cx="205063" cy="108470"/>
            </a:xfrm>
            <a:prstGeom prst="straightConnector1">
              <a:avLst/>
            </a:prstGeom>
            <a:noFill/>
            <a:ln cap="flat" cmpd="sng" w="19050">
              <a:solidFill>
                <a:srgbClr val="6B3305"/>
              </a:solidFill>
              <a:prstDash val="solid"/>
              <a:round/>
              <a:headEnd len="sm" w="sm" type="none"/>
              <a:tailEnd len="sm" w="sm" type="none"/>
            </a:ln>
          </p:spPr>
        </p:cxnSp>
        <p:cxnSp>
          <p:nvCxnSpPr>
            <p:cNvPr id="553" name="Google Shape;553;p3"/>
            <p:cNvCxnSpPr/>
            <p:nvPr/>
          </p:nvCxnSpPr>
          <p:spPr>
            <a:xfrm>
              <a:off x="1094943" y="2820545"/>
              <a:ext cx="261952" cy="108470"/>
            </a:xfrm>
            <a:prstGeom prst="straightConnector1">
              <a:avLst/>
            </a:prstGeom>
            <a:noFill/>
            <a:ln cap="flat" cmpd="sng" w="19050">
              <a:solidFill>
                <a:srgbClr val="6B3305"/>
              </a:solidFill>
              <a:prstDash val="solid"/>
              <a:round/>
              <a:headEnd len="sm" w="sm" type="none"/>
              <a:tailEnd len="sm" w="sm" type="none"/>
            </a:ln>
          </p:spPr>
        </p:cxnSp>
        <p:grpSp>
          <p:nvGrpSpPr>
            <p:cNvPr id="554" name="Google Shape;554;p3"/>
            <p:cNvGrpSpPr/>
            <p:nvPr/>
          </p:nvGrpSpPr>
          <p:grpSpPr>
            <a:xfrm rot="9222030">
              <a:off x="1785906" y="2905211"/>
              <a:ext cx="223591" cy="144474"/>
              <a:chOff x="2349956" y="2659112"/>
              <a:chExt cx="223591" cy="144474"/>
            </a:xfrm>
          </p:grpSpPr>
          <p:grpSp>
            <p:nvGrpSpPr>
              <p:cNvPr id="555" name="Google Shape;555;p3"/>
              <p:cNvGrpSpPr/>
              <p:nvPr/>
            </p:nvGrpSpPr>
            <p:grpSpPr>
              <a:xfrm>
                <a:off x="2349956" y="2666875"/>
                <a:ext cx="223591" cy="136710"/>
                <a:chOff x="2349956" y="2666875"/>
                <a:chExt cx="223591" cy="136710"/>
              </a:xfrm>
            </p:grpSpPr>
            <p:sp>
              <p:nvSpPr>
                <p:cNvPr id="556" name="Google Shape;556;p3"/>
                <p:cNvSpPr/>
                <p:nvPr/>
              </p:nvSpPr>
              <p:spPr>
                <a:xfrm>
                  <a:off x="2358498" y="2714399"/>
                  <a:ext cx="21300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7" name="Google Shape;557;p3"/>
                <p:cNvSpPr/>
                <p:nvPr/>
              </p:nvSpPr>
              <p:spPr>
                <a:xfrm rot="-703344">
                  <a:off x="2356754" y="2735997"/>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8" name="Google Shape;558;p3"/>
                <p:cNvSpPr/>
                <p:nvPr/>
              </p:nvSpPr>
              <p:spPr>
                <a:xfrm rot="803214">
                  <a:off x="2352404" y="2691057"/>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559" name="Google Shape;559;p3"/>
              <p:cNvCxnSpPr/>
              <p:nvPr/>
            </p:nvCxnSpPr>
            <p:spPr>
              <a:xfrm rot="-5040000">
                <a:off x="2442089" y="2691674"/>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560" name="Google Shape;560;p3"/>
              <p:cNvCxnSpPr/>
              <p:nvPr/>
            </p:nvCxnSpPr>
            <p:spPr>
              <a:xfrm rot="7380000">
                <a:off x="2446614" y="2646692"/>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561" name="Google Shape;561;p3"/>
              <p:cNvCxnSpPr/>
              <p:nvPr/>
            </p:nvCxnSpPr>
            <p:spPr>
              <a:xfrm>
                <a:off x="2382079" y="2735238"/>
                <a:ext cx="141560" cy="0"/>
              </a:xfrm>
              <a:prstGeom prst="straightConnector1">
                <a:avLst/>
              </a:prstGeom>
              <a:noFill/>
              <a:ln cap="flat" cmpd="sng" w="9525">
                <a:solidFill>
                  <a:srgbClr val="76923C"/>
                </a:solidFill>
                <a:prstDash val="solid"/>
                <a:round/>
                <a:headEnd len="sm" w="sm" type="none"/>
                <a:tailEnd len="sm" w="sm" type="none"/>
              </a:ln>
            </p:spPr>
          </p:cxnSp>
        </p:grpSp>
        <p:sp>
          <p:nvSpPr>
            <p:cNvPr id="562" name="Google Shape;562;p3"/>
            <p:cNvSpPr/>
            <p:nvPr/>
          </p:nvSpPr>
          <p:spPr>
            <a:xfrm>
              <a:off x="1242464" y="344688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63" name="Google Shape;563;p3"/>
            <p:cNvGrpSpPr/>
            <p:nvPr/>
          </p:nvGrpSpPr>
          <p:grpSpPr>
            <a:xfrm rot="2512198">
              <a:off x="1130352" y="2641762"/>
              <a:ext cx="222189" cy="141828"/>
              <a:chOff x="2352376" y="2658739"/>
              <a:chExt cx="222189" cy="141828"/>
            </a:xfrm>
          </p:grpSpPr>
          <p:grpSp>
            <p:nvGrpSpPr>
              <p:cNvPr id="564" name="Google Shape;564;p3"/>
              <p:cNvGrpSpPr/>
              <p:nvPr/>
            </p:nvGrpSpPr>
            <p:grpSpPr>
              <a:xfrm>
                <a:off x="2352376" y="2666699"/>
                <a:ext cx="222189" cy="133867"/>
                <a:chOff x="2352376" y="2666699"/>
                <a:chExt cx="222189" cy="133867"/>
              </a:xfrm>
            </p:grpSpPr>
            <p:sp>
              <p:nvSpPr>
                <p:cNvPr id="565" name="Google Shape;565;p3"/>
                <p:cNvSpPr/>
                <p:nvPr/>
              </p:nvSpPr>
              <p:spPr>
                <a:xfrm>
                  <a:off x="2357624" y="2711920"/>
                  <a:ext cx="211679"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6" name="Google Shape;566;p3"/>
                <p:cNvSpPr/>
                <p:nvPr/>
              </p:nvSpPr>
              <p:spPr>
                <a:xfrm rot="-703344">
                  <a:off x="2359082" y="2733113"/>
                  <a:ext cx="213001"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7" name="Google Shape;567;p3"/>
                <p:cNvSpPr/>
                <p:nvPr/>
              </p:nvSpPr>
              <p:spPr>
                <a:xfrm rot="803214">
                  <a:off x="2354842" y="2690728"/>
                  <a:ext cx="21300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568" name="Google Shape;568;p3"/>
              <p:cNvCxnSpPr/>
              <p:nvPr/>
            </p:nvCxnSpPr>
            <p:spPr>
              <a:xfrm rot="-5040000">
                <a:off x="2443654" y="2691319"/>
                <a:ext cx="43653" cy="133623"/>
              </a:xfrm>
              <a:prstGeom prst="straightConnector1">
                <a:avLst/>
              </a:prstGeom>
              <a:noFill/>
              <a:ln cap="flat" cmpd="sng" w="9525">
                <a:solidFill>
                  <a:srgbClr val="76923C"/>
                </a:solidFill>
                <a:prstDash val="solid"/>
                <a:round/>
                <a:headEnd len="sm" w="sm" type="none"/>
                <a:tailEnd len="sm" w="sm" type="none"/>
              </a:ln>
            </p:spPr>
          </p:cxnSp>
          <p:cxnSp>
            <p:nvCxnSpPr>
              <p:cNvPr id="569" name="Google Shape;569;p3"/>
              <p:cNvCxnSpPr/>
              <p:nvPr/>
            </p:nvCxnSpPr>
            <p:spPr>
              <a:xfrm rot="7380000">
                <a:off x="2446547" y="2646320"/>
                <a:ext cx="43653" cy="134945"/>
              </a:xfrm>
              <a:prstGeom prst="straightConnector1">
                <a:avLst/>
              </a:prstGeom>
              <a:noFill/>
              <a:ln cap="flat" cmpd="sng" w="9525">
                <a:solidFill>
                  <a:srgbClr val="76923C"/>
                </a:solidFill>
                <a:prstDash val="solid"/>
                <a:round/>
                <a:headEnd len="sm" w="sm" type="none"/>
                <a:tailEnd len="sm" w="sm" type="none"/>
              </a:ln>
            </p:spPr>
          </p:cxnSp>
          <p:cxnSp>
            <p:nvCxnSpPr>
              <p:cNvPr id="570" name="Google Shape;570;p3"/>
              <p:cNvCxnSpPr/>
              <p:nvPr/>
            </p:nvCxnSpPr>
            <p:spPr>
              <a:xfrm>
                <a:off x="2381693" y="2733964"/>
                <a:ext cx="140237" cy="0"/>
              </a:xfrm>
              <a:prstGeom prst="straightConnector1">
                <a:avLst/>
              </a:prstGeom>
              <a:noFill/>
              <a:ln cap="flat" cmpd="sng" w="9525">
                <a:solidFill>
                  <a:srgbClr val="76923C"/>
                </a:solidFill>
                <a:prstDash val="solid"/>
                <a:round/>
                <a:headEnd len="sm" w="sm" type="none"/>
                <a:tailEnd len="sm" w="sm" type="none"/>
              </a:ln>
            </p:spPr>
          </p:cxnSp>
        </p:grpSp>
        <p:sp>
          <p:nvSpPr>
            <p:cNvPr id="571" name="Google Shape;571;p3"/>
            <p:cNvSpPr/>
            <p:nvPr/>
          </p:nvSpPr>
          <p:spPr>
            <a:xfrm>
              <a:off x="1191974" y="347493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72" name="Google Shape;572;p3"/>
            <p:cNvGrpSpPr/>
            <p:nvPr/>
          </p:nvGrpSpPr>
          <p:grpSpPr>
            <a:xfrm rot="-535504">
              <a:off x="971018" y="3333993"/>
              <a:ext cx="333850" cy="216559"/>
              <a:chOff x="2352366" y="2656936"/>
              <a:chExt cx="222566" cy="144372"/>
            </a:xfrm>
          </p:grpSpPr>
          <p:grpSp>
            <p:nvGrpSpPr>
              <p:cNvPr id="573" name="Google Shape;573;p3"/>
              <p:cNvGrpSpPr/>
              <p:nvPr/>
            </p:nvGrpSpPr>
            <p:grpSpPr>
              <a:xfrm>
                <a:off x="2352366" y="2665628"/>
                <a:ext cx="222566" cy="135680"/>
                <a:chOff x="2352366" y="2665628"/>
                <a:chExt cx="222566" cy="135680"/>
              </a:xfrm>
            </p:grpSpPr>
            <p:sp>
              <p:nvSpPr>
                <p:cNvPr id="574" name="Google Shape;574;p3"/>
                <p:cNvSpPr/>
                <p:nvPr/>
              </p:nvSpPr>
              <p:spPr>
                <a:xfrm>
                  <a:off x="2357134" y="2713432"/>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5" name="Google Shape;575;p3"/>
                <p:cNvSpPr/>
                <p:nvPr/>
              </p:nvSpPr>
              <p:spPr>
                <a:xfrm rot="-703344">
                  <a:off x="2358275" y="2735030"/>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6" name="Google Shape;576;p3"/>
                <p:cNvSpPr/>
                <p:nvPr/>
              </p:nvSpPr>
              <p:spPr>
                <a:xfrm rot="803214">
                  <a:off x="2354661" y="2689828"/>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577" name="Google Shape;577;p3"/>
              <p:cNvCxnSpPr/>
              <p:nvPr/>
            </p:nvCxnSpPr>
            <p:spPr>
              <a:xfrm rot="-5040000">
                <a:off x="2444640" y="2690108"/>
                <a:ext cx="42330" cy="135827"/>
              </a:xfrm>
              <a:prstGeom prst="straightConnector1">
                <a:avLst/>
              </a:prstGeom>
              <a:noFill/>
              <a:ln cap="flat" cmpd="sng" w="9525">
                <a:solidFill>
                  <a:srgbClr val="76923C"/>
                </a:solidFill>
                <a:prstDash val="solid"/>
                <a:round/>
                <a:headEnd len="sm" w="sm" type="none"/>
                <a:tailEnd len="sm" w="sm" type="none"/>
              </a:ln>
            </p:spPr>
          </p:cxnSp>
          <p:cxnSp>
            <p:nvCxnSpPr>
              <p:cNvPr id="578" name="Google Shape;578;p3"/>
              <p:cNvCxnSpPr/>
              <p:nvPr/>
            </p:nvCxnSpPr>
            <p:spPr>
              <a:xfrm rot="7380000">
                <a:off x="2448333" y="2644332"/>
                <a:ext cx="43212" cy="134944"/>
              </a:xfrm>
              <a:prstGeom prst="straightConnector1">
                <a:avLst/>
              </a:prstGeom>
              <a:noFill/>
              <a:ln cap="flat" cmpd="sng" w="9525">
                <a:solidFill>
                  <a:srgbClr val="76923C"/>
                </a:solidFill>
                <a:prstDash val="solid"/>
                <a:round/>
                <a:headEnd len="sm" w="sm" type="none"/>
                <a:tailEnd len="sm" w="sm" type="none"/>
              </a:ln>
            </p:spPr>
          </p:cxnSp>
          <p:cxnSp>
            <p:nvCxnSpPr>
              <p:cNvPr id="579" name="Google Shape;579;p3"/>
              <p:cNvCxnSpPr/>
              <p:nvPr/>
            </p:nvCxnSpPr>
            <p:spPr>
              <a:xfrm>
                <a:off x="2380819" y="2736256"/>
                <a:ext cx="142883" cy="0"/>
              </a:xfrm>
              <a:prstGeom prst="straightConnector1">
                <a:avLst/>
              </a:prstGeom>
              <a:noFill/>
              <a:ln cap="flat" cmpd="sng" w="9525">
                <a:solidFill>
                  <a:srgbClr val="76923C"/>
                </a:solidFill>
                <a:prstDash val="solid"/>
                <a:round/>
                <a:headEnd len="sm" w="sm" type="none"/>
                <a:tailEnd len="sm" w="sm" type="none"/>
              </a:ln>
            </p:spPr>
          </p:cxnSp>
        </p:grpSp>
        <p:sp>
          <p:nvSpPr>
            <p:cNvPr id="580" name="Google Shape;580;p3"/>
            <p:cNvSpPr/>
            <p:nvPr/>
          </p:nvSpPr>
          <p:spPr>
            <a:xfrm>
              <a:off x="1565994" y="312641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1" name="Google Shape;581;p3"/>
            <p:cNvSpPr/>
            <p:nvPr/>
          </p:nvSpPr>
          <p:spPr>
            <a:xfrm>
              <a:off x="1285852" y="295137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2" name="Google Shape;582;p3"/>
            <p:cNvSpPr/>
            <p:nvPr/>
          </p:nvSpPr>
          <p:spPr>
            <a:xfrm>
              <a:off x="1240972" y="2989152"/>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83" name="Google Shape;583;p3"/>
            <p:cNvGrpSpPr/>
            <p:nvPr/>
          </p:nvGrpSpPr>
          <p:grpSpPr>
            <a:xfrm rot="-1341882">
              <a:off x="1136785" y="2889279"/>
              <a:ext cx="223395" cy="145966"/>
              <a:chOff x="2352677" y="2653299"/>
              <a:chExt cx="223395" cy="145966"/>
            </a:xfrm>
          </p:grpSpPr>
          <p:grpSp>
            <p:nvGrpSpPr>
              <p:cNvPr id="584" name="Google Shape;584;p3"/>
              <p:cNvGrpSpPr/>
              <p:nvPr/>
            </p:nvGrpSpPr>
            <p:grpSpPr>
              <a:xfrm>
                <a:off x="2352677" y="2662993"/>
                <a:ext cx="223395" cy="136271"/>
                <a:chOff x="2352677" y="2662993"/>
                <a:chExt cx="223395" cy="136271"/>
              </a:xfrm>
            </p:grpSpPr>
            <p:sp>
              <p:nvSpPr>
                <p:cNvPr id="585" name="Google Shape;585;p3"/>
                <p:cNvSpPr/>
                <p:nvPr/>
              </p:nvSpPr>
              <p:spPr>
                <a:xfrm>
                  <a:off x="2357610" y="2712404"/>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6" name="Google Shape;586;p3"/>
                <p:cNvSpPr/>
                <p:nvPr/>
              </p:nvSpPr>
              <p:spPr>
                <a:xfrm rot="-703344">
                  <a:off x="2358105" y="2732851"/>
                  <a:ext cx="215647" cy="44976"/>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7" name="Google Shape;587;p3"/>
                <p:cNvSpPr/>
                <p:nvPr/>
              </p:nvSpPr>
              <p:spPr>
                <a:xfrm rot="803214">
                  <a:off x="2355107" y="2687328"/>
                  <a:ext cx="215648"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588" name="Google Shape;588;p3"/>
              <p:cNvCxnSpPr/>
              <p:nvPr/>
            </p:nvCxnSpPr>
            <p:spPr>
              <a:xfrm rot="-5040000">
                <a:off x="2444764" y="2687205"/>
                <a:ext cx="42330" cy="136268"/>
              </a:xfrm>
              <a:prstGeom prst="straightConnector1">
                <a:avLst/>
              </a:prstGeom>
              <a:noFill/>
              <a:ln cap="flat" cmpd="sng" w="9525">
                <a:solidFill>
                  <a:srgbClr val="76923C"/>
                </a:solidFill>
                <a:prstDash val="solid"/>
                <a:round/>
                <a:headEnd len="sm" w="sm" type="none"/>
                <a:tailEnd len="sm" w="sm" type="none"/>
              </a:ln>
            </p:spPr>
          </p:cxnSp>
          <p:cxnSp>
            <p:nvCxnSpPr>
              <p:cNvPr id="589" name="Google Shape;589;p3"/>
              <p:cNvCxnSpPr/>
              <p:nvPr/>
            </p:nvCxnSpPr>
            <p:spPr>
              <a:xfrm rot="7380000">
                <a:off x="2448120" y="2640277"/>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590" name="Google Shape;590;p3"/>
              <p:cNvCxnSpPr/>
              <p:nvPr/>
            </p:nvCxnSpPr>
            <p:spPr>
              <a:xfrm>
                <a:off x="2379788" y="2733829"/>
                <a:ext cx="144207" cy="0"/>
              </a:xfrm>
              <a:prstGeom prst="straightConnector1">
                <a:avLst/>
              </a:prstGeom>
              <a:noFill/>
              <a:ln cap="flat" cmpd="sng" w="9525">
                <a:solidFill>
                  <a:srgbClr val="76923C"/>
                </a:solidFill>
                <a:prstDash val="solid"/>
                <a:round/>
                <a:headEnd len="sm" w="sm" type="none"/>
                <a:tailEnd len="sm" w="sm" type="none"/>
              </a:ln>
            </p:spPr>
          </p:cxnSp>
        </p:grpSp>
        <p:sp>
          <p:nvSpPr>
            <p:cNvPr id="591" name="Google Shape;591;p3"/>
            <p:cNvSpPr/>
            <p:nvPr/>
          </p:nvSpPr>
          <p:spPr>
            <a:xfrm>
              <a:off x="1065928" y="2840666"/>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92" name="Google Shape;592;p3"/>
            <p:cNvGrpSpPr/>
            <p:nvPr/>
          </p:nvGrpSpPr>
          <p:grpSpPr>
            <a:xfrm>
              <a:off x="894046" y="2747634"/>
              <a:ext cx="223210" cy="145790"/>
              <a:chOff x="2352783" y="2657333"/>
              <a:chExt cx="223210" cy="145790"/>
            </a:xfrm>
          </p:grpSpPr>
          <p:grpSp>
            <p:nvGrpSpPr>
              <p:cNvPr id="593" name="Google Shape;593;p3"/>
              <p:cNvGrpSpPr/>
              <p:nvPr/>
            </p:nvGrpSpPr>
            <p:grpSpPr>
              <a:xfrm>
                <a:off x="2352783" y="2666377"/>
                <a:ext cx="223210" cy="136745"/>
                <a:chOff x="2352783" y="2666377"/>
                <a:chExt cx="223210" cy="136745"/>
              </a:xfrm>
            </p:grpSpPr>
            <p:sp>
              <p:nvSpPr>
                <p:cNvPr id="594" name="Google Shape;594;p3"/>
                <p:cNvSpPr/>
                <p:nvPr/>
              </p:nvSpPr>
              <p:spPr>
                <a:xfrm>
                  <a:off x="2357877" y="2714370"/>
                  <a:ext cx="21300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5" name="Google Shape;595;p3"/>
                <p:cNvSpPr/>
                <p:nvPr/>
              </p:nvSpPr>
              <p:spPr>
                <a:xfrm rot="-703344">
                  <a:off x="2359200" y="2735535"/>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6" name="Google Shape;596;p3"/>
                <p:cNvSpPr/>
                <p:nvPr/>
              </p:nvSpPr>
              <p:spPr>
                <a:xfrm rot="803214">
                  <a:off x="2355231" y="2690559"/>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597" name="Google Shape;597;p3"/>
              <p:cNvCxnSpPr/>
              <p:nvPr/>
            </p:nvCxnSpPr>
            <p:spPr>
              <a:xfrm rot="-5040000">
                <a:off x="2444536" y="2691211"/>
                <a:ext cx="43653" cy="134945"/>
              </a:xfrm>
              <a:prstGeom prst="straightConnector1">
                <a:avLst/>
              </a:prstGeom>
              <a:noFill/>
              <a:ln cap="flat" cmpd="sng" w="9525">
                <a:solidFill>
                  <a:srgbClr val="76923C"/>
                </a:solidFill>
                <a:prstDash val="solid"/>
                <a:round/>
                <a:headEnd len="sm" w="sm" type="none"/>
                <a:tailEnd len="sm" w="sm" type="none"/>
              </a:ln>
            </p:spPr>
          </p:cxnSp>
          <p:cxnSp>
            <p:nvCxnSpPr>
              <p:cNvPr id="598" name="Google Shape;598;p3"/>
              <p:cNvCxnSpPr/>
              <p:nvPr/>
            </p:nvCxnSpPr>
            <p:spPr>
              <a:xfrm rot="7380000">
                <a:off x="2448505" y="2644913"/>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599" name="Google Shape;599;p3"/>
              <p:cNvCxnSpPr/>
              <p:nvPr/>
            </p:nvCxnSpPr>
            <p:spPr>
              <a:xfrm>
                <a:off x="2381691" y="2736858"/>
                <a:ext cx="141560" cy="0"/>
              </a:xfrm>
              <a:prstGeom prst="straightConnector1">
                <a:avLst/>
              </a:prstGeom>
              <a:noFill/>
              <a:ln cap="flat" cmpd="sng" w="9525">
                <a:solidFill>
                  <a:srgbClr val="76923C"/>
                </a:solidFill>
                <a:prstDash val="solid"/>
                <a:round/>
                <a:headEnd len="sm" w="sm" type="none"/>
                <a:tailEnd len="sm" w="sm" type="none"/>
              </a:ln>
            </p:spPr>
          </p:cxnSp>
        </p:grpSp>
        <p:sp>
          <p:nvSpPr>
            <p:cNvPr id="600" name="Google Shape;600;p3"/>
            <p:cNvSpPr/>
            <p:nvPr/>
          </p:nvSpPr>
          <p:spPr>
            <a:xfrm>
              <a:off x="1628754" y="317129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01" name="Google Shape;601;p3"/>
            <p:cNvGrpSpPr/>
            <p:nvPr/>
          </p:nvGrpSpPr>
          <p:grpSpPr>
            <a:xfrm rot="-9499608">
              <a:off x="1555236" y="3075557"/>
              <a:ext cx="337651" cy="219314"/>
              <a:chOff x="2354922" y="2656901"/>
              <a:chExt cx="225100" cy="146209"/>
            </a:xfrm>
          </p:grpSpPr>
          <p:grpSp>
            <p:nvGrpSpPr>
              <p:cNvPr id="602" name="Google Shape;602;p3"/>
              <p:cNvGrpSpPr/>
              <p:nvPr/>
            </p:nvGrpSpPr>
            <p:grpSpPr>
              <a:xfrm>
                <a:off x="2354922" y="2665742"/>
                <a:ext cx="225100" cy="137368"/>
                <a:chOff x="2354922" y="2665742"/>
                <a:chExt cx="225100" cy="137368"/>
              </a:xfrm>
            </p:grpSpPr>
            <p:sp>
              <p:nvSpPr>
                <p:cNvPr id="603" name="Google Shape;603;p3"/>
                <p:cNvSpPr/>
                <p:nvPr/>
              </p:nvSpPr>
              <p:spPr>
                <a:xfrm>
                  <a:off x="2359262" y="2714006"/>
                  <a:ext cx="213442"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4" name="Google Shape;604;p3"/>
                <p:cNvSpPr/>
                <p:nvPr/>
              </p:nvSpPr>
              <p:spPr>
                <a:xfrm rot="-703344">
                  <a:off x="2363275" y="2735959"/>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5" name="Google Shape;605;p3"/>
                <p:cNvSpPr/>
                <p:nvPr/>
              </p:nvSpPr>
              <p:spPr>
                <a:xfrm rot="803214">
                  <a:off x="2357319" y="2689930"/>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606" name="Google Shape;606;p3"/>
              <p:cNvCxnSpPr/>
              <p:nvPr/>
            </p:nvCxnSpPr>
            <p:spPr>
              <a:xfrm rot="-5040000">
                <a:off x="2446425" y="2691248"/>
                <a:ext cx="44094" cy="134944"/>
              </a:xfrm>
              <a:prstGeom prst="straightConnector1">
                <a:avLst/>
              </a:prstGeom>
              <a:noFill/>
              <a:ln cap="flat" cmpd="sng" w="9525">
                <a:solidFill>
                  <a:srgbClr val="76923C"/>
                </a:solidFill>
                <a:prstDash val="solid"/>
                <a:round/>
                <a:headEnd len="sm" w="sm" type="none"/>
                <a:tailEnd len="sm" w="sm" type="none"/>
              </a:ln>
            </p:spPr>
          </p:cxnSp>
          <p:cxnSp>
            <p:nvCxnSpPr>
              <p:cNvPr id="607" name="Google Shape;607;p3"/>
              <p:cNvCxnSpPr/>
              <p:nvPr/>
            </p:nvCxnSpPr>
            <p:spPr>
              <a:xfrm rot="7380000">
                <a:off x="2450215" y="2644667"/>
                <a:ext cx="44094" cy="134944"/>
              </a:xfrm>
              <a:prstGeom prst="straightConnector1">
                <a:avLst/>
              </a:prstGeom>
              <a:noFill/>
              <a:ln cap="flat" cmpd="sng" w="9525">
                <a:solidFill>
                  <a:srgbClr val="76923C"/>
                </a:solidFill>
                <a:prstDash val="solid"/>
                <a:round/>
                <a:headEnd len="sm" w="sm" type="none"/>
                <a:tailEnd len="sm" w="sm" type="none"/>
              </a:ln>
            </p:spPr>
          </p:cxnSp>
          <p:cxnSp>
            <p:nvCxnSpPr>
              <p:cNvPr id="608" name="Google Shape;608;p3"/>
              <p:cNvCxnSpPr/>
              <p:nvPr/>
            </p:nvCxnSpPr>
            <p:spPr>
              <a:xfrm>
                <a:off x="2380786" y="2735757"/>
                <a:ext cx="142883" cy="0"/>
              </a:xfrm>
              <a:prstGeom prst="straightConnector1">
                <a:avLst/>
              </a:prstGeom>
              <a:noFill/>
              <a:ln cap="flat" cmpd="sng" w="9525">
                <a:solidFill>
                  <a:srgbClr val="76923C"/>
                </a:solidFill>
                <a:prstDash val="solid"/>
                <a:round/>
                <a:headEnd len="sm" w="sm" type="none"/>
                <a:tailEnd len="sm" w="sm" type="none"/>
              </a:ln>
            </p:spPr>
          </p:cxnSp>
        </p:grpSp>
        <p:sp>
          <p:nvSpPr>
            <p:cNvPr id="609" name="Google Shape;609;p3"/>
            <p:cNvSpPr/>
            <p:nvPr/>
          </p:nvSpPr>
          <p:spPr>
            <a:xfrm>
              <a:off x="1643042" y="292332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0" name="Google Shape;610;p3"/>
            <p:cNvSpPr/>
            <p:nvPr/>
          </p:nvSpPr>
          <p:spPr>
            <a:xfrm rot="1020000">
              <a:off x="1494486" y="3147278"/>
              <a:ext cx="46304"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1" name="Google Shape;611;p3"/>
            <p:cNvSpPr/>
            <p:nvPr/>
          </p:nvSpPr>
          <p:spPr>
            <a:xfrm rot="-420000">
              <a:off x="1469348" y="3147278"/>
              <a:ext cx="46305"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12" name="Google Shape;612;p3"/>
            <p:cNvGrpSpPr/>
            <p:nvPr/>
          </p:nvGrpSpPr>
          <p:grpSpPr>
            <a:xfrm rot="8309233">
              <a:off x="1606905" y="2800738"/>
              <a:ext cx="224464" cy="147563"/>
              <a:chOff x="2354672" y="2657973"/>
              <a:chExt cx="224464" cy="147563"/>
            </a:xfrm>
          </p:grpSpPr>
          <p:grpSp>
            <p:nvGrpSpPr>
              <p:cNvPr id="613" name="Google Shape;613;p3"/>
              <p:cNvGrpSpPr/>
              <p:nvPr/>
            </p:nvGrpSpPr>
            <p:grpSpPr>
              <a:xfrm>
                <a:off x="2354672" y="2667156"/>
                <a:ext cx="224464" cy="138379"/>
                <a:chOff x="2354672" y="2667156"/>
                <a:chExt cx="224464" cy="138379"/>
              </a:xfrm>
            </p:grpSpPr>
            <p:sp>
              <p:nvSpPr>
                <p:cNvPr id="614" name="Google Shape;614;p3"/>
                <p:cNvSpPr/>
                <p:nvPr/>
              </p:nvSpPr>
              <p:spPr>
                <a:xfrm>
                  <a:off x="2357757" y="2714450"/>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5" name="Google Shape;615;p3"/>
                <p:cNvSpPr/>
                <p:nvPr/>
              </p:nvSpPr>
              <p:spPr>
                <a:xfrm rot="-703344">
                  <a:off x="2359724" y="2737678"/>
                  <a:ext cx="216971"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6" name="Google Shape;616;p3"/>
                <p:cNvSpPr/>
                <p:nvPr/>
              </p:nvSpPr>
              <p:spPr>
                <a:xfrm rot="803214">
                  <a:off x="2357102" y="2691491"/>
                  <a:ext cx="215647"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617" name="Google Shape;617;p3"/>
              <p:cNvCxnSpPr/>
              <p:nvPr/>
            </p:nvCxnSpPr>
            <p:spPr>
              <a:xfrm rot="-5040000">
                <a:off x="2447812" y="2693074"/>
                <a:ext cx="43653" cy="136268"/>
              </a:xfrm>
              <a:prstGeom prst="straightConnector1">
                <a:avLst/>
              </a:prstGeom>
              <a:noFill/>
              <a:ln cap="flat" cmpd="sng" w="9525">
                <a:solidFill>
                  <a:srgbClr val="76923C"/>
                </a:solidFill>
                <a:prstDash val="solid"/>
                <a:round/>
                <a:headEnd len="sm" w="sm" type="none"/>
                <a:tailEnd len="sm" w="sm" type="none"/>
              </a:ln>
            </p:spPr>
          </p:cxnSp>
          <p:cxnSp>
            <p:nvCxnSpPr>
              <p:cNvPr id="618" name="Google Shape;618;p3"/>
              <p:cNvCxnSpPr/>
              <p:nvPr/>
            </p:nvCxnSpPr>
            <p:spPr>
              <a:xfrm rot="7380000">
                <a:off x="2450074" y="2644951"/>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619" name="Google Shape;619;p3"/>
              <p:cNvCxnSpPr/>
              <p:nvPr/>
            </p:nvCxnSpPr>
            <p:spPr>
              <a:xfrm>
                <a:off x="2383588" y="2736796"/>
                <a:ext cx="142883" cy="0"/>
              </a:xfrm>
              <a:prstGeom prst="straightConnector1">
                <a:avLst/>
              </a:prstGeom>
              <a:noFill/>
              <a:ln cap="flat" cmpd="sng" w="9525">
                <a:solidFill>
                  <a:srgbClr val="76923C"/>
                </a:solidFill>
                <a:prstDash val="solid"/>
                <a:round/>
                <a:headEnd len="sm" w="sm" type="none"/>
                <a:tailEnd len="sm" w="sm" type="none"/>
              </a:ln>
            </p:spPr>
          </p:cxnSp>
        </p:grpSp>
      </p:grpSp>
      <p:cxnSp>
        <p:nvCxnSpPr>
          <p:cNvPr id="620" name="Google Shape;620;p3"/>
          <p:cNvCxnSpPr/>
          <p:nvPr/>
        </p:nvCxnSpPr>
        <p:spPr>
          <a:xfrm>
            <a:off x="4660900" y="6065838"/>
            <a:ext cx="428625" cy="0"/>
          </a:xfrm>
          <a:prstGeom prst="straightConnector1">
            <a:avLst/>
          </a:prstGeom>
          <a:noFill/>
          <a:ln cap="flat" cmpd="sng" w="9525">
            <a:solidFill>
              <a:srgbClr val="632423"/>
            </a:solidFill>
            <a:prstDash val="solid"/>
            <a:round/>
            <a:headEnd len="sm" w="sm" type="none"/>
            <a:tailEnd len="sm" w="sm" type="none"/>
          </a:ln>
        </p:spPr>
      </p:cxnSp>
      <p:sp>
        <p:nvSpPr>
          <p:cNvPr id="621" name="Google Shape;621;p3"/>
          <p:cNvSpPr/>
          <p:nvPr/>
        </p:nvSpPr>
        <p:spPr>
          <a:xfrm>
            <a:off x="4660900" y="6075363"/>
            <a:ext cx="428625" cy="357187"/>
          </a:xfrm>
          <a:prstGeom prst="rect">
            <a:avLst/>
          </a:prstGeom>
          <a:gradFill>
            <a:gsLst>
              <a:gs pos="0">
                <a:srgbClr val="D6B19C"/>
              </a:gs>
              <a:gs pos="30000">
                <a:srgbClr val="D49E6C"/>
              </a:gs>
              <a:gs pos="70000">
                <a:srgbClr val="A65528"/>
              </a:gs>
              <a:gs pos="100000">
                <a:srgbClr val="663012"/>
              </a:gs>
            </a:gsLst>
            <a:lin ang="189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622" name="Google Shape;622;p3"/>
          <p:cNvCxnSpPr/>
          <p:nvPr/>
        </p:nvCxnSpPr>
        <p:spPr>
          <a:xfrm>
            <a:off x="3448050" y="5535613"/>
            <a:ext cx="642938" cy="1587"/>
          </a:xfrm>
          <a:prstGeom prst="straightConnector1">
            <a:avLst/>
          </a:prstGeom>
          <a:noFill/>
          <a:ln cap="flat" cmpd="sng" w="9525">
            <a:solidFill>
              <a:schemeClr val="dk1"/>
            </a:solidFill>
            <a:prstDash val="solid"/>
            <a:round/>
            <a:headEnd len="sm" w="sm" type="none"/>
            <a:tailEnd len="med" w="med" type="stealth"/>
          </a:ln>
        </p:spPr>
      </p:cxnSp>
      <p:sp>
        <p:nvSpPr>
          <p:cNvPr id="623" name="Google Shape;623;p3"/>
          <p:cNvSpPr txBox="1"/>
          <p:nvPr/>
        </p:nvSpPr>
        <p:spPr>
          <a:xfrm>
            <a:off x="2103438" y="6442075"/>
            <a:ext cx="1230312" cy="2460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Pianta Commerciale</a:t>
            </a:r>
            <a:endParaRPr/>
          </a:p>
        </p:txBody>
      </p:sp>
      <p:sp>
        <p:nvSpPr>
          <p:cNvPr id="624" name="Google Shape;624;p3"/>
          <p:cNvSpPr txBox="1"/>
          <p:nvPr/>
        </p:nvSpPr>
        <p:spPr>
          <a:xfrm>
            <a:off x="4427538" y="6442075"/>
            <a:ext cx="892175" cy="2460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000">
                <a:solidFill>
                  <a:schemeClr val="dk1"/>
                </a:solidFill>
                <a:latin typeface="Times New Roman"/>
                <a:ea typeface="Times New Roman"/>
                <a:cs typeface="Times New Roman"/>
                <a:sym typeface="Times New Roman"/>
              </a:rPr>
              <a:t>Pianta OGM</a:t>
            </a:r>
            <a:endParaRPr/>
          </a:p>
        </p:txBody>
      </p:sp>
      <p:sp>
        <p:nvSpPr>
          <p:cNvPr id="625" name="Google Shape;625;p3"/>
          <p:cNvSpPr txBox="1"/>
          <p:nvPr/>
        </p:nvSpPr>
        <p:spPr>
          <a:xfrm>
            <a:off x="2693988" y="3790956"/>
            <a:ext cx="1670050" cy="2460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Agrobacterium</a:t>
            </a:r>
            <a:r>
              <a:rPr i="1" lang="it-IT" sz="1000">
                <a:solidFill>
                  <a:schemeClr val="dk1"/>
                </a:solidFill>
                <a:latin typeface="Times New Roman"/>
                <a:ea typeface="Times New Roman"/>
                <a:cs typeface="Times New Roman"/>
                <a:sym typeface="Times New Roman"/>
              </a:rPr>
              <a:t> + Costrutto</a:t>
            </a:r>
            <a:endParaRPr/>
          </a:p>
        </p:txBody>
      </p:sp>
      <p:sp>
        <p:nvSpPr>
          <p:cNvPr id="626" name="Google Shape;626;p3"/>
          <p:cNvSpPr txBox="1"/>
          <p:nvPr/>
        </p:nvSpPr>
        <p:spPr>
          <a:xfrm>
            <a:off x="369888" y="5843588"/>
            <a:ext cx="1670050" cy="2460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Agrobacterium</a:t>
            </a:r>
            <a:r>
              <a:rPr i="1" lang="it-IT" sz="1000">
                <a:solidFill>
                  <a:schemeClr val="dk1"/>
                </a:solidFill>
                <a:latin typeface="Times New Roman"/>
                <a:ea typeface="Times New Roman"/>
                <a:cs typeface="Times New Roman"/>
                <a:sym typeface="Times New Roman"/>
              </a:rPr>
              <a:t> + Costrutto</a:t>
            </a:r>
            <a:endParaRPr/>
          </a:p>
        </p:txBody>
      </p:sp>
      <p:sp>
        <p:nvSpPr>
          <p:cNvPr id="627" name="Google Shape;627;p3"/>
          <p:cNvSpPr txBox="1"/>
          <p:nvPr/>
        </p:nvSpPr>
        <p:spPr>
          <a:xfrm>
            <a:off x="83056" y="2377916"/>
            <a:ext cx="59824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Batterio</a:t>
            </a:r>
            <a:endParaRPr/>
          </a:p>
        </p:txBody>
      </p:sp>
      <p:sp>
        <p:nvSpPr>
          <p:cNvPr id="628" name="Google Shape;628;p3"/>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rgbClr val="000000"/>
                </a:solidFill>
                <a:latin typeface="Calibri"/>
                <a:ea typeface="Calibri"/>
                <a:cs typeface="Calibri"/>
                <a:sym typeface="Calibri"/>
              </a:rPr>
              <a:t>Strumenti a Nostra Disposizione: DNA Ricombinante</a:t>
            </a:r>
            <a:endParaRPr sz="2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pic>
        <p:nvPicPr>
          <p:cNvPr descr="images.jpeg" id="633" name="Google Shape;633;p4"/>
          <p:cNvPicPr preferRelativeResize="0"/>
          <p:nvPr/>
        </p:nvPicPr>
        <p:blipFill rotWithShape="1">
          <a:blip r:embed="rId3">
            <a:alphaModFix amt="40000"/>
          </a:blip>
          <a:srcRect b="0" l="17643" r="0" t="0"/>
          <a:stretch/>
        </p:blipFill>
        <p:spPr>
          <a:xfrm>
            <a:off x="0" y="928670"/>
            <a:ext cx="9144000" cy="5551465"/>
          </a:xfrm>
          <a:prstGeom prst="rect">
            <a:avLst/>
          </a:prstGeom>
          <a:noFill/>
          <a:ln>
            <a:noFill/>
          </a:ln>
        </p:spPr>
      </p:pic>
      <p:sp>
        <p:nvSpPr>
          <p:cNvPr id="634" name="Google Shape;634;p4"/>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rgbClr val="000000"/>
                </a:solidFill>
                <a:latin typeface="Calibri"/>
                <a:ea typeface="Calibri"/>
                <a:cs typeface="Calibri"/>
                <a:sym typeface="Calibri"/>
              </a:rPr>
              <a:t>Tecniche di Genome Editing</a:t>
            </a:r>
            <a:endParaRPr sz="2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pic>
        <p:nvPicPr>
          <p:cNvPr descr="Crystal_Structure_of_Cas9_in_Complex_with_Guide_RNA_and_Target_DNA.jpg" id="639" name="Google Shape;639;p5"/>
          <p:cNvPicPr preferRelativeResize="0"/>
          <p:nvPr/>
        </p:nvPicPr>
        <p:blipFill rotWithShape="1">
          <a:blip r:embed="rId3">
            <a:alphaModFix/>
          </a:blip>
          <a:srcRect b="0" l="0" r="0" t="0"/>
          <a:stretch/>
        </p:blipFill>
        <p:spPr>
          <a:xfrm>
            <a:off x="1928794" y="1319958"/>
            <a:ext cx="5497098" cy="5497098"/>
          </a:xfrm>
          <a:prstGeom prst="rect">
            <a:avLst/>
          </a:prstGeom>
          <a:noFill/>
          <a:ln>
            <a:noFill/>
          </a:ln>
        </p:spPr>
      </p:pic>
      <p:sp>
        <p:nvSpPr>
          <p:cNvPr id="640" name="Google Shape;640;p5"/>
          <p:cNvSpPr txBox="1"/>
          <p:nvPr/>
        </p:nvSpPr>
        <p:spPr>
          <a:xfrm>
            <a:off x="0" y="214290"/>
            <a:ext cx="91440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CRISPR-CAS9 (Clustered Regularly Interspaced Short Palindromic Repeats-CRISPR Associated Protein 9)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pic>
        <p:nvPicPr>
          <p:cNvPr descr="Screen shot 2016-05-19 at 5.45.35 PM.png" id="645" name="Google Shape;645;p6"/>
          <p:cNvPicPr preferRelativeResize="0"/>
          <p:nvPr/>
        </p:nvPicPr>
        <p:blipFill rotWithShape="1">
          <a:blip r:embed="rId3">
            <a:alphaModFix/>
          </a:blip>
          <a:srcRect b="0" l="0" r="0" t="0"/>
          <a:stretch/>
        </p:blipFill>
        <p:spPr>
          <a:xfrm>
            <a:off x="21168" y="728663"/>
            <a:ext cx="9132887" cy="6121400"/>
          </a:xfrm>
          <a:prstGeom prst="rect">
            <a:avLst/>
          </a:prstGeom>
          <a:noFill/>
          <a:ln>
            <a:noFill/>
          </a:ln>
        </p:spPr>
      </p:pic>
      <p:grpSp>
        <p:nvGrpSpPr>
          <p:cNvPr id="646" name="Google Shape;646;p6"/>
          <p:cNvGrpSpPr/>
          <p:nvPr/>
        </p:nvGrpSpPr>
        <p:grpSpPr>
          <a:xfrm>
            <a:off x="472287" y="640272"/>
            <a:ext cx="7829468" cy="6161311"/>
            <a:chOff x="472287" y="640272"/>
            <a:chExt cx="7829468" cy="6161311"/>
          </a:xfrm>
        </p:grpSpPr>
        <p:sp>
          <p:nvSpPr>
            <p:cNvPr id="647" name="Google Shape;647;p6"/>
            <p:cNvSpPr/>
            <p:nvPr/>
          </p:nvSpPr>
          <p:spPr>
            <a:xfrm>
              <a:off x="2455894" y="640272"/>
              <a:ext cx="1248936" cy="74523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8" name="Google Shape;648;p6"/>
            <p:cNvSpPr/>
            <p:nvPr/>
          </p:nvSpPr>
          <p:spPr>
            <a:xfrm>
              <a:off x="2797205" y="1406499"/>
              <a:ext cx="4476015" cy="11965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9" name="Google Shape;649;p6"/>
            <p:cNvSpPr/>
            <p:nvPr/>
          </p:nvSpPr>
          <p:spPr>
            <a:xfrm>
              <a:off x="2713247" y="2230457"/>
              <a:ext cx="1248936" cy="74523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0" name="Google Shape;650;p6"/>
            <p:cNvSpPr/>
            <p:nvPr/>
          </p:nvSpPr>
          <p:spPr>
            <a:xfrm>
              <a:off x="4828262" y="2230457"/>
              <a:ext cx="1248936" cy="74523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1" name="Google Shape;651;p6"/>
            <p:cNvSpPr/>
            <p:nvPr/>
          </p:nvSpPr>
          <p:spPr>
            <a:xfrm>
              <a:off x="1626766" y="3285536"/>
              <a:ext cx="6674989" cy="279180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2" name="Google Shape;652;p6"/>
            <p:cNvSpPr/>
            <p:nvPr/>
          </p:nvSpPr>
          <p:spPr>
            <a:xfrm>
              <a:off x="6239656" y="6171807"/>
              <a:ext cx="1248936" cy="6297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3" name="Google Shape;653;p6"/>
            <p:cNvSpPr/>
            <p:nvPr/>
          </p:nvSpPr>
          <p:spPr>
            <a:xfrm>
              <a:off x="472287" y="1385507"/>
              <a:ext cx="829126" cy="479679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4" name="Google Shape;654;p6"/>
            <p:cNvSpPr/>
            <p:nvPr/>
          </p:nvSpPr>
          <p:spPr>
            <a:xfrm>
              <a:off x="6245126" y="5510540"/>
              <a:ext cx="1248936" cy="6297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55" name="Google Shape;655;p6"/>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Meccanismo di immunità mediata da CRISPR nei batteri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646"/>
                                        </p:tgtEl>
                                      </p:cBhvr>
                                    </p:animEffect>
                                    <p:set>
                                      <p:cBhvr>
                                        <p:cTn dur="1" fill="hold">
                                          <p:stCondLst>
                                            <p:cond delay="500"/>
                                          </p:stCondLst>
                                        </p:cTn>
                                        <p:tgtEl>
                                          <p:spTgt spid="64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7"/>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Come utilizzare il sistema CRISPR-CAS9</a:t>
            </a:r>
            <a:endParaRPr/>
          </a:p>
        </p:txBody>
      </p:sp>
      <p:grpSp>
        <p:nvGrpSpPr>
          <p:cNvPr id="661" name="Google Shape;661;p7"/>
          <p:cNvGrpSpPr/>
          <p:nvPr/>
        </p:nvGrpSpPr>
        <p:grpSpPr>
          <a:xfrm>
            <a:off x="0" y="1171909"/>
            <a:ext cx="9144000" cy="5486400"/>
            <a:chOff x="0" y="1171909"/>
            <a:chExt cx="9144000" cy="5486400"/>
          </a:xfrm>
        </p:grpSpPr>
        <p:pic>
          <p:nvPicPr>
            <p:cNvPr descr="CRISPR-CAS9-800x480.jpg" id="662" name="Google Shape;662;p7"/>
            <p:cNvPicPr preferRelativeResize="0"/>
            <p:nvPr/>
          </p:nvPicPr>
          <p:blipFill rotWithShape="1">
            <a:blip r:embed="rId3">
              <a:alphaModFix/>
            </a:blip>
            <a:srcRect b="0" l="0" r="0" t="0"/>
            <a:stretch/>
          </p:blipFill>
          <p:spPr>
            <a:xfrm>
              <a:off x="0" y="1171909"/>
              <a:ext cx="9144000" cy="5486400"/>
            </a:xfrm>
            <a:prstGeom prst="rect">
              <a:avLst/>
            </a:prstGeom>
            <a:noFill/>
            <a:ln>
              <a:noFill/>
            </a:ln>
          </p:spPr>
        </p:pic>
        <p:sp>
          <p:nvSpPr>
            <p:cNvPr id="663" name="Google Shape;663;p7"/>
            <p:cNvSpPr/>
            <p:nvPr/>
          </p:nvSpPr>
          <p:spPr>
            <a:xfrm>
              <a:off x="642910" y="1357298"/>
              <a:ext cx="2857520" cy="57150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64" name="Google Shape;664;p7"/>
          <p:cNvSpPr txBox="1"/>
          <p:nvPr/>
        </p:nvSpPr>
        <p:spPr>
          <a:xfrm>
            <a:off x="785786" y="1500174"/>
            <a:ext cx="155844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2000">
                <a:solidFill>
                  <a:schemeClr val="dk1"/>
                </a:solidFill>
                <a:latin typeface="Calibri"/>
                <a:ea typeface="Calibri"/>
                <a:cs typeface="Calibri"/>
                <a:sym typeface="Calibri"/>
              </a:rPr>
              <a:t>CRISPR-CAS9</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pic>
        <p:nvPicPr>
          <p:cNvPr id="669" name="Google Shape;669;p8"/>
          <p:cNvPicPr preferRelativeResize="0"/>
          <p:nvPr/>
        </p:nvPicPr>
        <p:blipFill rotWithShape="1">
          <a:blip r:embed="rId3">
            <a:alphaModFix/>
          </a:blip>
          <a:srcRect b="0" l="0" r="0" t="0"/>
          <a:stretch/>
        </p:blipFill>
        <p:spPr>
          <a:xfrm>
            <a:off x="0" y="0"/>
            <a:ext cx="9144000" cy="685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69"/>
                                        </p:tgtEl>
                                        <p:attrNameLst>
                                          <p:attrName>style.visibility</p:attrName>
                                        </p:attrNameLst>
                                      </p:cBhvr>
                                      <p:to>
                                        <p:strVal val="visible"/>
                                      </p:to>
                                    </p:set>
                                    <p:animEffect filter="fade" transition="in">
                                      <p:cBhvr>
                                        <p:cTn dur="1"/>
                                        <p:tgtEl>
                                          <p:spTgt spid="6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descr="Plant Physiology | Digitális Tankönyvtár" id="674" name="Google Shape;674;p9"/>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Plant Physiology | Digitális Tankönyvtár" id="675" name="Google Shape;675;p9"/>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Plant Physiology | Digitális Tankönyvtár" id="676" name="Google Shape;676;p9"/>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https://regi.tankonyvtar.hu/hu/tartalom/tamop425/0010_1A_Book_angol_01_novenyelettan/images/img63.png" id="677" name="Google Shape;677;p9"/>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https://regi.tankonyvtar.hu/hu/tartalom/tamop425/0010_1A_Book_angol_01_novenyelettan/images/img63.png" id="678" name="Google Shape;678;p9"/>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Bioreattore, il combustibile del futuro si fa con i microrganismi - Stile  Naturale" id="679" name="Google Shape;679;p9"/>
          <p:cNvPicPr preferRelativeResize="0"/>
          <p:nvPr/>
        </p:nvPicPr>
        <p:blipFill rotWithShape="1">
          <a:blip r:embed="rId3">
            <a:alphaModFix/>
          </a:blip>
          <a:srcRect b="12011" l="0" r="0" t="0"/>
          <a:stretch/>
        </p:blipFill>
        <p:spPr>
          <a:xfrm>
            <a:off x="214282" y="1142984"/>
            <a:ext cx="2643173" cy="1779072"/>
          </a:xfrm>
          <a:prstGeom prst="rect">
            <a:avLst/>
          </a:prstGeom>
          <a:noFill/>
          <a:ln>
            <a:noFill/>
          </a:ln>
          <a:effectLst>
            <a:outerShdw blurRad="50800" rotWithShape="0" algn="tl" dir="2700000" dist="38100">
              <a:srgbClr val="000000">
                <a:alpha val="40000"/>
              </a:srgbClr>
            </a:outerShdw>
          </a:effectLst>
        </p:spPr>
      </p:pic>
      <p:pic>
        <p:nvPicPr>
          <p:cNvPr descr="A technology transfer successful example in the field of micropropagation |  Bioreactor Matis" id="680" name="Google Shape;680;p9"/>
          <p:cNvPicPr preferRelativeResize="0"/>
          <p:nvPr/>
        </p:nvPicPr>
        <p:blipFill rotWithShape="1">
          <a:blip r:embed="rId4">
            <a:alphaModFix/>
          </a:blip>
          <a:srcRect b="8434" l="0" r="0" t="0"/>
          <a:stretch/>
        </p:blipFill>
        <p:spPr>
          <a:xfrm>
            <a:off x="214282" y="4857760"/>
            <a:ext cx="2639886" cy="1779070"/>
          </a:xfrm>
          <a:prstGeom prst="rect">
            <a:avLst/>
          </a:prstGeom>
          <a:noFill/>
          <a:ln>
            <a:noFill/>
          </a:ln>
          <a:effectLst>
            <a:outerShdw blurRad="50800" rotWithShape="0" algn="tl" dir="2700000" dist="38100">
              <a:srgbClr val="000000">
                <a:alpha val="40000"/>
              </a:srgbClr>
            </a:outerShdw>
          </a:effectLst>
        </p:spPr>
      </p:pic>
      <p:sp>
        <p:nvSpPr>
          <p:cNvPr descr="Micropropagazione in vitro di cappero - BiodiverSOBiodiverSO" id="681" name="Google Shape;681;p9"/>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Micropropagazione in vitro di cappero - BiodiverSOBiodiverSO" id="682" name="Google Shape;682;p9"/>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Micropropagazione in vitro di cappero - BiodiverSOBiodiverSO" id="683" name="Google Shape;683;p9"/>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Micropropagazione in vitro di cappero - BiodiverSOBiodiverSO" id="684" name="Google Shape;684;p9"/>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https://biodiversitapuglia.it/wp-content/uploads/2016/12/0Fig.-3-Germogli-di-cappero-in-moltiplicazione-in-vitro-894x386.jpg" id="685" name="Google Shape;685;p9"/>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cazzo.jpg" id="686" name="Google Shape;686;p9"/>
          <p:cNvPicPr preferRelativeResize="0"/>
          <p:nvPr/>
        </p:nvPicPr>
        <p:blipFill rotWithShape="1">
          <a:blip r:embed="rId5">
            <a:alphaModFix/>
          </a:blip>
          <a:srcRect b="0" l="13889" r="18056" t="0"/>
          <a:stretch/>
        </p:blipFill>
        <p:spPr>
          <a:xfrm>
            <a:off x="214282" y="3000372"/>
            <a:ext cx="2639886" cy="1784078"/>
          </a:xfrm>
          <a:prstGeom prst="rect">
            <a:avLst/>
          </a:prstGeom>
          <a:noFill/>
          <a:ln>
            <a:noFill/>
          </a:ln>
          <a:effectLst>
            <a:outerShdw blurRad="50800" rotWithShape="0" algn="tl" dir="2700000" dist="38100">
              <a:srgbClr val="000000">
                <a:alpha val="40000"/>
              </a:srgbClr>
            </a:outerShdw>
          </a:effectLst>
        </p:spPr>
      </p:pic>
      <p:pic>
        <p:nvPicPr>
          <p:cNvPr id="687" name="Google Shape;687;p9"/>
          <p:cNvPicPr preferRelativeResize="0"/>
          <p:nvPr/>
        </p:nvPicPr>
        <p:blipFill rotWithShape="1">
          <a:blip r:embed="rId6">
            <a:alphaModFix/>
          </a:blip>
          <a:srcRect b="0" l="0" r="0" t="0"/>
          <a:stretch/>
        </p:blipFill>
        <p:spPr>
          <a:xfrm>
            <a:off x="4214810" y="3286124"/>
            <a:ext cx="4189928" cy="2357454"/>
          </a:xfrm>
          <a:prstGeom prst="rect">
            <a:avLst/>
          </a:prstGeom>
          <a:noFill/>
          <a:ln cap="flat" cmpd="sng" w="9525">
            <a:solidFill>
              <a:schemeClr val="dk1"/>
            </a:solidFill>
            <a:prstDash val="solid"/>
            <a:miter lim="800000"/>
            <a:headEnd len="sm" w="sm" type="none"/>
            <a:tailEnd len="sm" w="sm" type="none"/>
          </a:ln>
        </p:spPr>
      </p:pic>
      <p:cxnSp>
        <p:nvCxnSpPr>
          <p:cNvPr id="688" name="Google Shape;688;p9"/>
          <p:cNvCxnSpPr/>
          <p:nvPr/>
        </p:nvCxnSpPr>
        <p:spPr>
          <a:xfrm rot="-5400000">
            <a:off x="3704294" y="4214818"/>
            <a:ext cx="2857520" cy="1588"/>
          </a:xfrm>
          <a:prstGeom prst="straightConnector1">
            <a:avLst/>
          </a:prstGeom>
          <a:noFill/>
          <a:ln cap="flat" cmpd="sng" w="9525">
            <a:solidFill>
              <a:schemeClr val="dk1"/>
            </a:solidFill>
            <a:prstDash val="dash"/>
            <a:round/>
            <a:headEnd len="sm" w="sm" type="none"/>
            <a:tailEnd len="sm" w="sm" type="none"/>
          </a:ln>
        </p:spPr>
      </p:cxnSp>
      <p:cxnSp>
        <p:nvCxnSpPr>
          <p:cNvPr id="689" name="Google Shape;689;p9"/>
          <p:cNvCxnSpPr/>
          <p:nvPr/>
        </p:nvCxnSpPr>
        <p:spPr>
          <a:xfrm rot="-5400000">
            <a:off x="4771871" y="4214024"/>
            <a:ext cx="2857520" cy="1588"/>
          </a:xfrm>
          <a:prstGeom prst="straightConnector1">
            <a:avLst/>
          </a:prstGeom>
          <a:noFill/>
          <a:ln cap="flat" cmpd="sng" w="9525">
            <a:solidFill>
              <a:schemeClr val="dk1"/>
            </a:solidFill>
            <a:prstDash val="dash"/>
            <a:round/>
            <a:headEnd len="sm" w="sm" type="none"/>
            <a:tailEnd len="sm" w="sm" type="none"/>
          </a:ln>
        </p:spPr>
      </p:cxnSp>
      <p:cxnSp>
        <p:nvCxnSpPr>
          <p:cNvPr id="690" name="Google Shape;690;p9"/>
          <p:cNvCxnSpPr/>
          <p:nvPr/>
        </p:nvCxnSpPr>
        <p:spPr>
          <a:xfrm rot="-5400000">
            <a:off x="5884385" y="4214024"/>
            <a:ext cx="2857520" cy="1588"/>
          </a:xfrm>
          <a:prstGeom prst="straightConnector1">
            <a:avLst/>
          </a:prstGeom>
          <a:noFill/>
          <a:ln cap="flat" cmpd="sng" w="9525">
            <a:solidFill>
              <a:schemeClr val="dk1"/>
            </a:solidFill>
            <a:prstDash val="dash"/>
            <a:round/>
            <a:headEnd len="sm" w="sm" type="none"/>
            <a:tailEnd len="sm" w="sm" type="none"/>
          </a:ln>
        </p:spPr>
      </p:cxnSp>
      <p:cxnSp>
        <p:nvCxnSpPr>
          <p:cNvPr id="691" name="Google Shape;691;p9"/>
          <p:cNvCxnSpPr/>
          <p:nvPr/>
        </p:nvCxnSpPr>
        <p:spPr>
          <a:xfrm rot="10800000">
            <a:off x="3714744" y="4152241"/>
            <a:ext cx="4714908" cy="1588"/>
          </a:xfrm>
          <a:prstGeom prst="straightConnector1">
            <a:avLst/>
          </a:prstGeom>
          <a:noFill/>
          <a:ln cap="flat" cmpd="sng" w="9525">
            <a:solidFill>
              <a:schemeClr val="dk1"/>
            </a:solidFill>
            <a:prstDash val="dash"/>
            <a:round/>
            <a:headEnd len="sm" w="sm" type="none"/>
            <a:tailEnd len="sm" w="sm" type="none"/>
          </a:ln>
        </p:spPr>
      </p:cxnSp>
      <p:cxnSp>
        <p:nvCxnSpPr>
          <p:cNvPr id="692" name="Google Shape;692;p9"/>
          <p:cNvCxnSpPr/>
          <p:nvPr/>
        </p:nvCxnSpPr>
        <p:spPr>
          <a:xfrm rot="10800000">
            <a:off x="3714744" y="4954905"/>
            <a:ext cx="4714908" cy="1588"/>
          </a:xfrm>
          <a:prstGeom prst="straightConnector1">
            <a:avLst/>
          </a:prstGeom>
          <a:noFill/>
          <a:ln cap="flat" cmpd="sng" w="9525">
            <a:solidFill>
              <a:schemeClr val="dk1"/>
            </a:solidFill>
            <a:prstDash val="dash"/>
            <a:round/>
            <a:headEnd len="sm" w="sm" type="none"/>
            <a:tailEnd len="sm" w="sm" type="none"/>
          </a:ln>
        </p:spPr>
      </p:cxnSp>
      <p:sp>
        <p:nvSpPr>
          <p:cNvPr id="693" name="Google Shape;693;p9"/>
          <p:cNvSpPr txBox="1"/>
          <p:nvPr/>
        </p:nvSpPr>
        <p:spPr>
          <a:xfrm>
            <a:off x="4572000" y="2857496"/>
            <a:ext cx="366318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800">
                <a:solidFill>
                  <a:schemeClr val="dk1"/>
                </a:solidFill>
                <a:latin typeface="Calibri"/>
                <a:ea typeface="Calibri"/>
                <a:cs typeface="Calibri"/>
                <a:sym typeface="Calibri"/>
              </a:rPr>
              <a:t>0              0.5                1.0               2.0 </a:t>
            </a:r>
            <a:endParaRPr/>
          </a:p>
        </p:txBody>
      </p:sp>
      <p:sp>
        <p:nvSpPr>
          <p:cNvPr id="694" name="Google Shape;694;p9"/>
          <p:cNvSpPr txBox="1"/>
          <p:nvPr/>
        </p:nvSpPr>
        <p:spPr>
          <a:xfrm>
            <a:off x="3717942" y="3571876"/>
            <a:ext cx="476412" cy="19389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t-IT" sz="1800">
                <a:solidFill>
                  <a:schemeClr val="dk1"/>
                </a:solidFill>
                <a:latin typeface="Calibri"/>
                <a:ea typeface="Calibri"/>
                <a:cs typeface="Calibri"/>
                <a:sym typeface="Calibri"/>
              </a:rPr>
              <a:t>0</a:t>
            </a:r>
            <a:endParaRPr/>
          </a:p>
          <a:p>
            <a:pPr indent="0" lvl="0" marL="0" marR="0" rtl="0" algn="ctr">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ctr">
              <a:spcBef>
                <a:spcPts val="0"/>
              </a:spcBef>
              <a:spcAft>
                <a:spcPts val="0"/>
              </a:spcAft>
              <a:buNone/>
            </a:pPr>
            <a:r>
              <a:rPr b="1" lang="it-IT" sz="1800">
                <a:solidFill>
                  <a:schemeClr val="dk1"/>
                </a:solidFill>
                <a:latin typeface="Calibri"/>
                <a:ea typeface="Calibri"/>
                <a:cs typeface="Calibri"/>
                <a:sym typeface="Calibri"/>
              </a:rPr>
              <a:t>0.1</a:t>
            </a:r>
            <a:endParaRPr/>
          </a:p>
          <a:p>
            <a:pPr indent="0" lvl="0" marL="0" marR="0" rtl="0" algn="ctr">
              <a:spcBef>
                <a:spcPts val="0"/>
              </a:spcBef>
              <a:spcAft>
                <a:spcPts val="0"/>
              </a:spcAft>
              <a:buNone/>
            </a:pPr>
            <a:r>
              <a:t/>
            </a:r>
            <a:endParaRPr b="1" sz="10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ctr">
              <a:spcBef>
                <a:spcPts val="0"/>
              </a:spcBef>
              <a:spcAft>
                <a:spcPts val="0"/>
              </a:spcAft>
              <a:buNone/>
            </a:pPr>
            <a:r>
              <a:rPr b="1" lang="it-IT" sz="1800">
                <a:solidFill>
                  <a:schemeClr val="dk1"/>
                </a:solidFill>
                <a:latin typeface="Calibri"/>
                <a:ea typeface="Calibri"/>
                <a:cs typeface="Calibri"/>
                <a:sym typeface="Calibri"/>
              </a:rPr>
              <a:t>0.5</a:t>
            </a:r>
            <a:endParaRPr/>
          </a:p>
        </p:txBody>
      </p:sp>
      <p:cxnSp>
        <p:nvCxnSpPr>
          <p:cNvPr id="695" name="Google Shape;695;p9"/>
          <p:cNvCxnSpPr/>
          <p:nvPr/>
        </p:nvCxnSpPr>
        <p:spPr>
          <a:xfrm>
            <a:off x="4214810" y="2769212"/>
            <a:ext cx="4143404" cy="1588"/>
          </a:xfrm>
          <a:prstGeom prst="straightConnector1">
            <a:avLst/>
          </a:prstGeom>
          <a:noFill/>
          <a:ln cap="flat" cmpd="sng" w="9525">
            <a:solidFill>
              <a:srgbClr val="4A7DBA"/>
            </a:solidFill>
            <a:prstDash val="solid"/>
            <a:round/>
            <a:headEnd len="sm" w="sm" type="none"/>
            <a:tailEnd len="sm" w="sm" type="none"/>
          </a:ln>
        </p:spPr>
      </p:cxnSp>
      <p:cxnSp>
        <p:nvCxnSpPr>
          <p:cNvPr id="696" name="Google Shape;696;p9"/>
          <p:cNvCxnSpPr/>
          <p:nvPr/>
        </p:nvCxnSpPr>
        <p:spPr>
          <a:xfrm rot="5400000">
            <a:off x="2464579" y="4464851"/>
            <a:ext cx="2357454" cy="1588"/>
          </a:xfrm>
          <a:prstGeom prst="straightConnector1">
            <a:avLst/>
          </a:prstGeom>
          <a:noFill/>
          <a:ln cap="flat" cmpd="sng" w="9525">
            <a:solidFill>
              <a:srgbClr val="4A7DBA"/>
            </a:solidFill>
            <a:prstDash val="solid"/>
            <a:round/>
            <a:headEnd len="sm" w="sm" type="none"/>
            <a:tailEnd len="sm" w="sm" type="none"/>
          </a:ln>
        </p:spPr>
      </p:cxnSp>
      <p:sp>
        <p:nvSpPr>
          <p:cNvPr id="697" name="Google Shape;697;p9"/>
          <p:cNvSpPr txBox="1"/>
          <p:nvPr/>
        </p:nvSpPr>
        <p:spPr>
          <a:xfrm>
            <a:off x="5588978" y="2340584"/>
            <a:ext cx="123719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Citochinina</a:t>
            </a:r>
            <a:endParaRPr sz="1800">
              <a:solidFill>
                <a:schemeClr val="dk1"/>
              </a:solidFill>
              <a:latin typeface="Calibri"/>
              <a:ea typeface="Calibri"/>
              <a:cs typeface="Calibri"/>
              <a:sym typeface="Calibri"/>
            </a:endParaRPr>
          </a:p>
        </p:txBody>
      </p:sp>
      <p:sp>
        <p:nvSpPr>
          <p:cNvPr id="698" name="Google Shape;698;p9"/>
          <p:cNvSpPr txBox="1"/>
          <p:nvPr/>
        </p:nvSpPr>
        <p:spPr>
          <a:xfrm rot="-5400000">
            <a:off x="2987213" y="4370846"/>
            <a:ext cx="82426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800">
                <a:solidFill>
                  <a:schemeClr val="dk1"/>
                </a:solidFill>
                <a:latin typeface="Calibri"/>
                <a:ea typeface="Calibri"/>
                <a:cs typeface="Calibri"/>
                <a:sym typeface="Calibri"/>
              </a:rPr>
              <a:t>Auxina</a:t>
            </a:r>
            <a:endParaRPr/>
          </a:p>
        </p:txBody>
      </p:sp>
      <p:sp>
        <p:nvSpPr>
          <p:cNvPr id="699" name="Google Shape;699;p9"/>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Plasticità dei sistemi vegetali</a:t>
            </a:r>
            <a:endParaRPr/>
          </a:p>
        </p:txBody>
      </p:sp>
      <p:sp>
        <p:nvSpPr>
          <p:cNvPr id="700" name="Google Shape;700;p9"/>
          <p:cNvSpPr txBox="1"/>
          <p:nvPr/>
        </p:nvSpPr>
        <p:spPr>
          <a:xfrm>
            <a:off x="3214678" y="1285860"/>
            <a:ext cx="5572164" cy="92333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800">
                <a:solidFill>
                  <a:schemeClr val="dk1"/>
                </a:solidFill>
                <a:latin typeface="Calibri"/>
                <a:ea typeface="Calibri"/>
                <a:cs typeface="Calibri"/>
                <a:sym typeface="Calibri"/>
              </a:rPr>
              <a:t>Le piante sono caratterizzate da una elevata plasticità, sia genomica che cellulare. Questo permette di poterle manipolare e coltivare utilizzando varie tecniche. </a:t>
            </a:r>
            <a:endParaRPr/>
          </a:p>
        </p:txBody>
      </p:sp>
      <p:sp>
        <p:nvSpPr>
          <p:cNvPr id="701" name="Google Shape;701;p9"/>
          <p:cNvSpPr txBox="1"/>
          <p:nvPr/>
        </p:nvSpPr>
        <p:spPr>
          <a:xfrm>
            <a:off x="214282" y="2599040"/>
            <a:ext cx="239616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lt1"/>
                </a:solidFill>
                <a:latin typeface="Calibri"/>
                <a:ea typeface="Calibri"/>
                <a:cs typeface="Calibri"/>
                <a:sym typeface="Calibri"/>
              </a:rPr>
              <a:t>Cellule in coltura - microalghe</a:t>
            </a:r>
            <a:endParaRPr/>
          </a:p>
        </p:txBody>
      </p:sp>
      <p:sp>
        <p:nvSpPr>
          <p:cNvPr id="702" name="Google Shape;702;p9"/>
          <p:cNvSpPr txBox="1"/>
          <p:nvPr/>
        </p:nvSpPr>
        <p:spPr>
          <a:xfrm>
            <a:off x="214282" y="4478545"/>
            <a:ext cx="134415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lt1"/>
                </a:solidFill>
                <a:latin typeface="Calibri"/>
                <a:ea typeface="Calibri"/>
                <a:cs typeface="Calibri"/>
                <a:sym typeface="Calibri"/>
              </a:rPr>
              <a:t>Crescita </a:t>
            </a:r>
            <a:r>
              <a:rPr b="1" i="1" lang="it-IT" sz="1400">
                <a:solidFill>
                  <a:schemeClr val="lt1"/>
                </a:solidFill>
                <a:latin typeface="Calibri"/>
                <a:ea typeface="Calibri"/>
                <a:cs typeface="Calibri"/>
                <a:sym typeface="Calibri"/>
              </a:rPr>
              <a:t>in vitro</a:t>
            </a:r>
            <a:endParaRPr/>
          </a:p>
        </p:txBody>
      </p:sp>
      <p:sp>
        <p:nvSpPr>
          <p:cNvPr id="703" name="Google Shape;703;p9"/>
          <p:cNvSpPr txBox="1"/>
          <p:nvPr/>
        </p:nvSpPr>
        <p:spPr>
          <a:xfrm>
            <a:off x="214282" y="6300168"/>
            <a:ext cx="130074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lt1"/>
                </a:solidFill>
                <a:latin typeface="Calibri"/>
                <a:ea typeface="Calibri"/>
                <a:cs typeface="Calibri"/>
                <a:sym typeface="Calibri"/>
              </a:rPr>
              <a:t>Crescita </a:t>
            </a:r>
            <a:r>
              <a:rPr b="1" i="1" lang="it-IT" sz="1400">
                <a:solidFill>
                  <a:schemeClr val="lt1"/>
                </a:solidFill>
                <a:latin typeface="Calibri"/>
                <a:ea typeface="Calibri"/>
                <a:cs typeface="Calibri"/>
                <a:sym typeface="Calibri"/>
              </a:rPr>
              <a:t>in vivo</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10"/>
          <p:cNvSpPr txBox="1"/>
          <p:nvPr/>
        </p:nvSpPr>
        <p:spPr>
          <a:xfrm>
            <a:off x="0" y="2854107"/>
            <a:ext cx="91440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t-IT" sz="3600">
                <a:solidFill>
                  <a:schemeClr val="dk1"/>
                </a:solidFill>
                <a:latin typeface="Calibri"/>
                <a:ea typeface="Calibri"/>
                <a:cs typeface="Calibri"/>
                <a:sym typeface="Calibri"/>
              </a:rPr>
              <a:t>Come queste tecniche possono tornare utili?</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11"/>
          <p:cNvSpPr txBox="1"/>
          <p:nvPr/>
        </p:nvSpPr>
        <p:spPr>
          <a:xfrm>
            <a:off x="4929190" y="6437450"/>
            <a:ext cx="193437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400">
                <a:solidFill>
                  <a:schemeClr val="dk1"/>
                </a:solidFill>
                <a:latin typeface="Calibri"/>
                <a:ea typeface="Calibri"/>
                <a:cs typeface="Calibri"/>
                <a:sym typeface="Calibri"/>
              </a:rPr>
              <a:t>Introduzione di bioattivi</a:t>
            </a:r>
            <a:endParaRPr/>
          </a:p>
        </p:txBody>
      </p:sp>
      <p:sp>
        <p:nvSpPr>
          <p:cNvPr id="714" name="Google Shape;714;p11"/>
          <p:cNvSpPr txBox="1"/>
          <p:nvPr/>
        </p:nvSpPr>
        <p:spPr>
          <a:xfrm>
            <a:off x="2643174" y="6437450"/>
            <a:ext cx="141301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400">
                <a:solidFill>
                  <a:schemeClr val="dk1"/>
                </a:solidFill>
                <a:latin typeface="Calibri"/>
                <a:ea typeface="Calibri"/>
                <a:cs typeface="Calibri"/>
                <a:sym typeface="Calibri"/>
              </a:rPr>
              <a:t>Livelli di bioattivi</a:t>
            </a:r>
            <a:endParaRPr/>
          </a:p>
        </p:txBody>
      </p:sp>
      <p:sp>
        <p:nvSpPr>
          <p:cNvPr id="715" name="Google Shape;715;p11"/>
          <p:cNvSpPr txBox="1"/>
          <p:nvPr/>
        </p:nvSpPr>
        <p:spPr>
          <a:xfrm>
            <a:off x="4929190" y="2071678"/>
            <a:ext cx="140974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400">
                <a:solidFill>
                  <a:schemeClr val="dk1"/>
                </a:solidFill>
                <a:latin typeface="Calibri"/>
                <a:ea typeface="Calibri"/>
                <a:cs typeface="Calibri"/>
                <a:sym typeface="Calibri"/>
              </a:rPr>
              <a:t>Consumo diretto</a:t>
            </a:r>
            <a:endParaRPr/>
          </a:p>
        </p:txBody>
      </p:sp>
      <p:pic>
        <p:nvPicPr>
          <p:cNvPr descr="corn" id="716" name="Google Shape;716;p11">
            <a:hlinkClick r:id="rId3"/>
          </p:cNvPr>
          <p:cNvPicPr preferRelativeResize="0"/>
          <p:nvPr/>
        </p:nvPicPr>
        <p:blipFill rotWithShape="1">
          <a:blip r:embed="rId4">
            <a:alphaModFix/>
          </a:blip>
          <a:srcRect b="50058" l="0" r="0" t="0"/>
          <a:stretch/>
        </p:blipFill>
        <p:spPr>
          <a:xfrm>
            <a:off x="2643174" y="5357826"/>
            <a:ext cx="1143008" cy="1071570"/>
          </a:xfrm>
          <a:prstGeom prst="ellipse">
            <a:avLst/>
          </a:prstGeom>
          <a:noFill/>
          <a:ln>
            <a:noFill/>
          </a:ln>
        </p:spPr>
      </p:pic>
      <p:pic>
        <p:nvPicPr>
          <p:cNvPr descr="golden_rice_gif" id="717" name="Google Shape;717;p11">
            <a:hlinkClick r:id="rId5"/>
          </p:cNvPr>
          <p:cNvPicPr preferRelativeResize="0"/>
          <p:nvPr/>
        </p:nvPicPr>
        <p:blipFill rotWithShape="1">
          <a:blip r:embed="rId6">
            <a:alphaModFix/>
          </a:blip>
          <a:srcRect b="18386" l="11212" r="14770" t="21172"/>
          <a:stretch/>
        </p:blipFill>
        <p:spPr>
          <a:xfrm>
            <a:off x="4929190" y="5357827"/>
            <a:ext cx="1143008" cy="1071570"/>
          </a:xfrm>
          <a:prstGeom prst="ellipse">
            <a:avLst/>
          </a:prstGeom>
          <a:noFill/>
          <a:ln>
            <a:noFill/>
          </a:ln>
        </p:spPr>
      </p:pic>
      <p:pic>
        <p:nvPicPr>
          <p:cNvPr descr="Book Cover" id="718" name="Google Shape;718;p11">
            <a:hlinkClick r:id="rId7"/>
          </p:cNvPr>
          <p:cNvPicPr preferRelativeResize="0"/>
          <p:nvPr/>
        </p:nvPicPr>
        <p:blipFill rotWithShape="1">
          <a:blip r:embed="rId8">
            <a:alphaModFix/>
          </a:blip>
          <a:srcRect b="0" l="0" r="0" t="0"/>
          <a:stretch/>
        </p:blipFill>
        <p:spPr>
          <a:xfrm>
            <a:off x="2643174" y="2643182"/>
            <a:ext cx="1143008" cy="1071570"/>
          </a:xfrm>
          <a:prstGeom prst="ellipse">
            <a:avLst/>
          </a:prstGeom>
          <a:noFill/>
          <a:ln>
            <a:noFill/>
          </a:ln>
        </p:spPr>
      </p:pic>
      <p:sp>
        <p:nvSpPr>
          <p:cNvPr id="719" name="Google Shape;719;p11"/>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Come queste tecniche possono tornare utili?</a:t>
            </a:r>
            <a:endParaRPr/>
          </a:p>
        </p:txBody>
      </p:sp>
      <p:cxnSp>
        <p:nvCxnSpPr>
          <p:cNvPr id="720" name="Google Shape;720;p11"/>
          <p:cNvCxnSpPr/>
          <p:nvPr/>
        </p:nvCxnSpPr>
        <p:spPr>
          <a:xfrm>
            <a:off x="357158" y="857232"/>
            <a:ext cx="8429684" cy="1588"/>
          </a:xfrm>
          <a:prstGeom prst="straightConnector1">
            <a:avLst/>
          </a:prstGeom>
          <a:noFill/>
          <a:ln cap="flat" cmpd="sng" w="9525">
            <a:solidFill>
              <a:srgbClr val="4A7DBA"/>
            </a:solidFill>
            <a:prstDash val="solid"/>
            <a:round/>
            <a:headEnd len="sm" w="sm" type="none"/>
            <a:tailEnd len="sm" w="sm" type="none"/>
          </a:ln>
        </p:spPr>
      </p:cxnSp>
      <p:sp>
        <p:nvSpPr>
          <p:cNvPr id="721" name="Google Shape;721;p11"/>
          <p:cNvSpPr txBox="1"/>
          <p:nvPr/>
        </p:nvSpPr>
        <p:spPr>
          <a:xfrm>
            <a:off x="316214" y="857232"/>
            <a:ext cx="184159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Produzione medicinali</a:t>
            </a:r>
            <a:endParaRPr/>
          </a:p>
        </p:txBody>
      </p:sp>
      <p:cxnSp>
        <p:nvCxnSpPr>
          <p:cNvPr id="722" name="Google Shape;722;p11"/>
          <p:cNvCxnSpPr/>
          <p:nvPr/>
        </p:nvCxnSpPr>
        <p:spPr>
          <a:xfrm>
            <a:off x="357158" y="2468639"/>
            <a:ext cx="8429684" cy="1588"/>
          </a:xfrm>
          <a:prstGeom prst="straightConnector1">
            <a:avLst/>
          </a:prstGeom>
          <a:noFill/>
          <a:ln cap="flat" cmpd="sng" w="9525">
            <a:solidFill>
              <a:srgbClr val="4A7DBA"/>
            </a:solidFill>
            <a:prstDash val="solid"/>
            <a:round/>
            <a:headEnd len="sm" w="sm" type="none"/>
            <a:tailEnd len="sm" w="sm" type="none"/>
          </a:ln>
        </p:spPr>
      </p:cxnSp>
      <p:cxnSp>
        <p:nvCxnSpPr>
          <p:cNvPr id="723" name="Google Shape;723;p11"/>
          <p:cNvCxnSpPr/>
          <p:nvPr/>
        </p:nvCxnSpPr>
        <p:spPr>
          <a:xfrm>
            <a:off x="357158" y="3857628"/>
            <a:ext cx="8429684" cy="1588"/>
          </a:xfrm>
          <a:prstGeom prst="straightConnector1">
            <a:avLst/>
          </a:prstGeom>
          <a:noFill/>
          <a:ln cap="flat" cmpd="sng" w="9525">
            <a:solidFill>
              <a:srgbClr val="4A7DBA"/>
            </a:solidFill>
            <a:prstDash val="solid"/>
            <a:round/>
            <a:headEnd len="sm" w="sm" type="none"/>
            <a:tailEnd len="sm" w="sm" type="none"/>
          </a:ln>
        </p:spPr>
      </p:cxnSp>
      <p:cxnSp>
        <p:nvCxnSpPr>
          <p:cNvPr id="724" name="Google Shape;724;p11"/>
          <p:cNvCxnSpPr/>
          <p:nvPr/>
        </p:nvCxnSpPr>
        <p:spPr>
          <a:xfrm>
            <a:off x="357158" y="5213362"/>
            <a:ext cx="8429684" cy="1588"/>
          </a:xfrm>
          <a:prstGeom prst="straightConnector1">
            <a:avLst/>
          </a:prstGeom>
          <a:noFill/>
          <a:ln cap="flat" cmpd="sng" w="9525">
            <a:solidFill>
              <a:srgbClr val="4A7DBA"/>
            </a:solidFill>
            <a:prstDash val="solid"/>
            <a:round/>
            <a:headEnd len="sm" w="sm" type="none"/>
            <a:tailEnd len="sm" w="sm" type="none"/>
          </a:ln>
        </p:spPr>
      </p:cxnSp>
      <p:sp>
        <p:nvSpPr>
          <p:cNvPr id="725" name="Google Shape;725;p11"/>
          <p:cNvSpPr txBox="1"/>
          <p:nvPr/>
        </p:nvSpPr>
        <p:spPr>
          <a:xfrm>
            <a:off x="285720" y="2478281"/>
            <a:ext cx="221381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Produzione oli combustibili</a:t>
            </a:r>
            <a:endParaRPr/>
          </a:p>
        </p:txBody>
      </p:sp>
      <p:sp>
        <p:nvSpPr>
          <p:cNvPr id="726" name="Google Shape;726;p11"/>
          <p:cNvSpPr txBox="1"/>
          <p:nvPr/>
        </p:nvSpPr>
        <p:spPr>
          <a:xfrm>
            <a:off x="285720" y="3857628"/>
            <a:ext cx="203036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Produzione bioplastiche</a:t>
            </a:r>
            <a:endParaRPr b="1" sz="1400">
              <a:solidFill>
                <a:schemeClr val="dk1"/>
              </a:solidFill>
              <a:latin typeface="Calibri"/>
              <a:ea typeface="Calibri"/>
              <a:cs typeface="Calibri"/>
              <a:sym typeface="Calibri"/>
            </a:endParaRPr>
          </a:p>
        </p:txBody>
      </p:sp>
      <p:sp>
        <p:nvSpPr>
          <p:cNvPr id="727" name="Google Shape;727;p11"/>
          <p:cNvSpPr txBox="1"/>
          <p:nvPr/>
        </p:nvSpPr>
        <p:spPr>
          <a:xfrm>
            <a:off x="285720" y="5220221"/>
            <a:ext cx="17874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Qualità degli alimenti</a:t>
            </a:r>
            <a:endParaRPr/>
          </a:p>
        </p:txBody>
      </p:sp>
      <p:sp>
        <p:nvSpPr>
          <p:cNvPr id="728" name="Google Shape;728;p11"/>
          <p:cNvSpPr txBox="1"/>
          <p:nvPr/>
        </p:nvSpPr>
        <p:spPr>
          <a:xfrm>
            <a:off x="2621329" y="2071678"/>
            <a:ext cx="204985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400">
                <a:solidFill>
                  <a:schemeClr val="dk1"/>
                </a:solidFill>
                <a:latin typeface="Calibri"/>
                <a:ea typeface="Calibri"/>
                <a:cs typeface="Calibri"/>
                <a:sym typeface="Calibri"/>
              </a:rPr>
              <a:t>Estrazione e purificazione</a:t>
            </a:r>
            <a:endParaRPr/>
          </a:p>
        </p:txBody>
      </p:sp>
      <p:pic>
        <p:nvPicPr>
          <p:cNvPr descr="jab&amp;ban" id="729" name="Google Shape;729;p11"/>
          <p:cNvPicPr preferRelativeResize="0"/>
          <p:nvPr/>
        </p:nvPicPr>
        <p:blipFill rotWithShape="1">
          <a:blip r:embed="rId9">
            <a:alphaModFix/>
          </a:blip>
          <a:srcRect b="0" l="0" r="0" t="0"/>
          <a:stretch/>
        </p:blipFill>
        <p:spPr>
          <a:xfrm>
            <a:off x="4929190" y="1000108"/>
            <a:ext cx="1133560" cy="1039099"/>
          </a:xfrm>
          <a:prstGeom prst="ellipse">
            <a:avLst/>
          </a:prstGeom>
          <a:noFill/>
          <a:ln cap="flat" cmpd="sng" w="9525">
            <a:solidFill>
              <a:srgbClr val="A5A5A5"/>
            </a:solidFill>
            <a:prstDash val="solid"/>
            <a:round/>
            <a:headEnd len="sm" w="sm" type="none"/>
            <a:tailEnd len="sm" w="sm" type="none"/>
          </a:ln>
        </p:spPr>
      </p:pic>
      <p:pic>
        <p:nvPicPr>
          <p:cNvPr descr="os47012-1" id="730" name="Google Shape;730;p11">
            <a:hlinkClick r:id="rId10"/>
          </p:cNvPr>
          <p:cNvPicPr preferRelativeResize="0"/>
          <p:nvPr/>
        </p:nvPicPr>
        <p:blipFill rotWithShape="1">
          <a:blip r:embed="rId11">
            <a:alphaModFix/>
          </a:blip>
          <a:srcRect b="21260" l="8031" r="11338" t="25700"/>
          <a:stretch/>
        </p:blipFill>
        <p:spPr>
          <a:xfrm>
            <a:off x="2643174" y="4000504"/>
            <a:ext cx="1143008" cy="1039098"/>
          </a:xfrm>
          <a:prstGeom prst="ellipse">
            <a:avLst/>
          </a:prstGeom>
          <a:noFill/>
          <a:ln cap="flat" cmpd="sng" w="9525">
            <a:solidFill>
              <a:srgbClr val="A5A5A5"/>
            </a:solidFill>
            <a:prstDash val="solid"/>
            <a:round/>
            <a:headEnd len="sm" w="sm" type="none"/>
            <a:tailEnd len="sm" w="sm" type="none"/>
          </a:ln>
        </p:spPr>
      </p:pic>
      <p:pic>
        <p:nvPicPr>
          <p:cNvPr descr="pills" id="731" name="Google Shape;731;p11"/>
          <p:cNvPicPr preferRelativeResize="0"/>
          <p:nvPr/>
        </p:nvPicPr>
        <p:blipFill rotWithShape="1">
          <a:blip r:embed="rId12">
            <a:alphaModFix/>
          </a:blip>
          <a:srcRect b="0" l="0" r="0" t="0"/>
          <a:stretch/>
        </p:blipFill>
        <p:spPr>
          <a:xfrm>
            <a:off x="2643174" y="1000108"/>
            <a:ext cx="1143008" cy="1039098"/>
          </a:xfrm>
          <a:prstGeom prst="ellipse">
            <a:avLst/>
          </a:prstGeom>
          <a:noFill/>
          <a:ln>
            <a:noFill/>
          </a:ln>
        </p:spPr>
      </p:pic>
      <p:cxnSp>
        <p:nvCxnSpPr>
          <p:cNvPr id="732" name="Google Shape;732;p11"/>
          <p:cNvCxnSpPr/>
          <p:nvPr/>
        </p:nvCxnSpPr>
        <p:spPr>
          <a:xfrm rot="5400000">
            <a:off x="3964777" y="1678769"/>
            <a:ext cx="1357322" cy="1588"/>
          </a:xfrm>
          <a:prstGeom prst="straightConnector1">
            <a:avLst/>
          </a:prstGeom>
          <a:noFill/>
          <a:ln cap="flat" cmpd="sng" w="9525">
            <a:solidFill>
              <a:srgbClr val="4A7DBA"/>
            </a:solidFill>
            <a:prstDash val="solid"/>
            <a:round/>
            <a:headEnd len="sm" w="sm" type="none"/>
            <a:tailEnd len="sm" w="sm" type="none"/>
          </a:ln>
        </p:spPr>
      </p:cxnSp>
      <p:cxnSp>
        <p:nvCxnSpPr>
          <p:cNvPr id="733" name="Google Shape;733;p11"/>
          <p:cNvCxnSpPr/>
          <p:nvPr/>
        </p:nvCxnSpPr>
        <p:spPr>
          <a:xfrm>
            <a:off x="2643174" y="2357430"/>
            <a:ext cx="2000264" cy="1588"/>
          </a:xfrm>
          <a:prstGeom prst="straightConnector1">
            <a:avLst/>
          </a:prstGeom>
          <a:noFill/>
          <a:ln cap="flat" cmpd="sng" w="9525">
            <a:solidFill>
              <a:srgbClr val="4A7DBA"/>
            </a:solidFill>
            <a:prstDash val="solid"/>
            <a:round/>
            <a:headEnd len="sm" w="sm" type="none"/>
            <a:tailEnd len="sm" w="sm" type="none"/>
          </a:ln>
        </p:spPr>
      </p:cxnSp>
      <p:cxnSp>
        <p:nvCxnSpPr>
          <p:cNvPr id="734" name="Google Shape;734;p11"/>
          <p:cNvCxnSpPr/>
          <p:nvPr/>
        </p:nvCxnSpPr>
        <p:spPr>
          <a:xfrm rot="5400000">
            <a:off x="6249999" y="1677975"/>
            <a:ext cx="1357322" cy="1588"/>
          </a:xfrm>
          <a:prstGeom prst="straightConnector1">
            <a:avLst/>
          </a:prstGeom>
          <a:noFill/>
          <a:ln cap="flat" cmpd="sng" w="9525">
            <a:solidFill>
              <a:srgbClr val="4A7DBA"/>
            </a:solidFill>
            <a:prstDash val="solid"/>
            <a:round/>
            <a:headEnd len="sm" w="sm" type="none"/>
            <a:tailEnd len="sm" w="sm" type="none"/>
          </a:ln>
        </p:spPr>
      </p:cxnSp>
      <p:cxnSp>
        <p:nvCxnSpPr>
          <p:cNvPr id="735" name="Google Shape;735;p11"/>
          <p:cNvCxnSpPr/>
          <p:nvPr/>
        </p:nvCxnSpPr>
        <p:spPr>
          <a:xfrm>
            <a:off x="4928396" y="2356636"/>
            <a:ext cx="2000264" cy="1588"/>
          </a:xfrm>
          <a:prstGeom prst="straightConnector1">
            <a:avLst/>
          </a:prstGeom>
          <a:noFill/>
          <a:ln cap="flat" cmpd="sng" w="9525">
            <a:solidFill>
              <a:srgbClr val="4A7DBA"/>
            </a:solidFill>
            <a:prstDash val="solid"/>
            <a:round/>
            <a:headEnd len="sm" w="sm" type="none"/>
            <a:tailEnd len="sm" w="sm" type="none"/>
          </a:ln>
        </p:spPr>
      </p:cxnSp>
      <p:cxnSp>
        <p:nvCxnSpPr>
          <p:cNvPr id="736" name="Google Shape;736;p11"/>
          <p:cNvCxnSpPr/>
          <p:nvPr/>
        </p:nvCxnSpPr>
        <p:spPr>
          <a:xfrm rot="5400000">
            <a:off x="3964777" y="6034899"/>
            <a:ext cx="1357322" cy="1588"/>
          </a:xfrm>
          <a:prstGeom prst="straightConnector1">
            <a:avLst/>
          </a:prstGeom>
          <a:noFill/>
          <a:ln cap="flat" cmpd="sng" w="9525">
            <a:solidFill>
              <a:srgbClr val="4A7DBA"/>
            </a:solidFill>
            <a:prstDash val="solid"/>
            <a:round/>
            <a:headEnd len="sm" w="sm" type="none"/>
            <a:tailEnd len="sm" w="sm" type="none"/>
          </a:ln>
        </p:spPr>
      </p:cxnSp>
      <p:cxnSp>
        <p:nvCxnSpPr>
          <p:cNvPr id="737" name="Google Shape;737;p11"/>
          <p:cNvCxnSpPr/>
          <p:nvPr/>
        </p:nvCxnSpPr>
        <p:spPr>
          <a:xfrm>
            <a:off x="2643174" y="6713560"/>
            <a:ext cx="2000264" cy="1588"/>
          </a:xfrm>
          <a:prstGeom prst="straightConnector1">
            <a:avLst/>
          </a:prstGeom>
          <a:noFill/>
          <a:ln cap="flat" cmpd="sng" w="9525">
            <a:solidFill>
              <a:srgbClr val="4A7DBA"/>
            </a:solidFill>
            <a:prstDash val="solid"/>
            <a:round/>
            <a:headEnd len="sm" w="sm" type="none"/>
            <a:tailEnd len="sm" w="sm" type="none"/>
          </a:ln>
        </p:spPr>
      </p:cxnSp>
      <p:cxnSp>
        <p:nvCxnSpPr>
          <p:cNvPr id="738" name="Google Shape;738;p11"/>
          <p:cNvCxnSpPr/>
          <p:nvPr/>
        </p:nvCxnSpPr>
        <p:spPr>
          <a:xfrm rot="5400000">
            <a:off x="6249999" y="6034899"/>
            <a:ext cx="1357322" cy="1588"/>
          </a:xfrm>
          <a:prstGeom prst="straightConnector1">
            <a:avLst/>
          </a:prstGeom>
          <a:noFill/>
          <a:ln cap="flat" cmpd="sng" w="9525">
            <a:solidFill>
              <a:srgbClr val="4A7DBA"/>
            </a:solidFill>
            <a:prstDash val="solid"/>
            <a:round/>
            <a:headEnd len="sm" w="sm" type="none"/>
            <a:tailEnd len="sm" w="sm" type="none"/>
          </a:ln>
        </p:spPr>
      </p:cxnSp>
      <p:cxnSp>
        <p:nvCxnSpPr>
          <p:cNvPr id="739" name="Google Shape;739;p11"/>
          <p:cNvCxnSpPr/>
          <p:nvPr/>
        </p:nvCxnSpPr>
        <p:spPr>
          <a:xfrm>
            <a:off x="4928396" y="6713560"/>
            <a:ext cx="2000264" cy="1588"/>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12"/>
          <p:cNvSpPr txBox="1"/>
          <p:nvPr>
            <p:ph idx="1" type="body"/>
          </p:nvPr>
        </p:nvSpPr>
        <p:spPr>
          <a:xfrm>
            <a:off x="1714480" y="1253389"/>
            <a:ext cx="6858048" cy="578647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b="1" lang="it-IT" sz="2800"/>
              <a:t>Anticorpi</a:t>
            </a:r>
            <a:endParaRPr/>
          </a:p>
          <a:p>
            <a:pPr indent="-114300" lvl="0" marL="342900" rtl="0" algn="l">
              <a:spcBef>
                <a:spcPts val="720"/>
              </a:spcBef>
              <a:spcAft>
                <a:spcPts val="0"/>
              </a:spcAft>
              <a:buClr>
                <a:schemeClr val="dk1"/>
              </a:buClr>
              <a:buSzPts val="3600"/>
              <a:buNone/>
            </a:pPr>
            <a:r>
              <a:t/>
            </a:r>
            <a:endParaRPr b="1" sz="3600"/>
          </a:p>
          <a:p>
            <a:pPr indent="-342900" lvl="0" marL="342900" rtl="0" algn="l">
              <a:spcBef>
                <a:spcPts val="560"/>
              </a:spcBef>
              <a:spcAft>
                <a:spcPts val="0"/>
              </a:spcAft>
              <a:buClr>
                <a:schemeClr val="dk1"/>
              </a:buClr>
              <a:buSzPts val="2800"/>
              <a:buChar char="•"/>
            </a:pPr>
            <a:r>
              <a:rPr b="1" lang="it-IT" sz="2800"/>
              <a:t>Proteine di interesse farmaceutico</a:t>
            </a:r>
            <a:endParaRPr/>
          </a:p>
          <a:p>
            <a:pPr indent="-114300" lvl="0" marL="342900" rtl="0" algn="l">
              <a:spcBef>
                <a:spcPts val="720"/>
              </a:spcBef>
              <a:spcAft>
                <a:spcPts val="0"/>
              </a:spcAft>
              <a:buClr>
                <a:schemeClr val="dk1"/>
              </a:buClr>
              <a:buSzPts val="3600"/>
              <a:buNone/>
            </a:pPr>
            <a:r>
              <a:t/>
            </a:r>
            <a:endParaRPr b="1" sz="3600"/>
          </a:p>
          <a:p>
            <a:pPr indent="-342900" lvl="0" marL="342900" rtl="0" algn="l">
              <a:spcBef>
                <a:spcPts val="560"/>
              </a:spcBef>
              <a:spcAft>
                <a:spcPts val="0"/>
              </a:spcAft>
              <a:buClr>
                <a:schemeClr val="dk1"/>
              </a:buClr>
              <a:buSzPts val="2800"/>
              <a:buChar char="•"/>
            </a:pPr>
            <a:r>
              <a:rPr b="1" lang="it-IT" sz="2800"/>
              <a:t>Vaccini edibili</a:t>
            </a:r>
            <a:endParaRPr/>
          </a:p>
          <a:p>
            <a:pPr indent="-114300" lvl="0" marL="342900" rtl="0" algn="l">
              <a:spcBef>
                <a:spcPts val="720"/>
              </a:spcBef>
              <a:spcAft>
                <a:spcPts val="0"/>
              </a:spcAft>
              <a:buClr>
                <a:schemeClr val="dk1"/>
              </a:buClr>
              <a:buSzPts val="3600"/>
              <a:buNone/>
            </a:pPr>
            <a:r>
              <a:t/>
            </a:r>
            <a:endParaRPr b="1" sz="3600"/>
          </a:p>
          <a:p>
            <a:pPr indent="-342900" lvl="0" marL="342900" rtl="0" algn="l">
              <a:spcBef>
                <a:spcPts val="560"/>
              </a:spcBef>
              <a:spcAft>
                <a:spcPts val="0"/>
              </a:spcAft>
              <a:buClr>
                <a:schemeClr val="dk1"/>
              </a:buClr>
              <a:buSzPts val="2800"/>
              <a:buChar char="•"/>
            </a:pPr>
            <a:r>
              <a:rPr b="1" lang="it-IT" sz="2800"/>
              <a:t>Polimeri biodegradabili</a:t>
            </a:r>
            <a:endParaRPr/>
          </a:p>
          <a:p>
            <a:pPr indent="-114300" lvl="0" marL="342900" rtl="0" algn="l">
              <a:spcBef>
                <a:spcPts val="720"/>
              </a:spcBef>
              <a:spcAft>
                <a:spcPts val="0"/>
              </a:spcAft>
              <a:buClr>
                <a:schemeClr val="dk1"/>
              </a:buClr>
              <a:buSzPts val="3600"/>
              <a:buNone/>
            </a:pPr>
            <a:r>
              <a:t/>
            </a:r>
            <a:endParaRPr b="1" sz="3600"/>
          </a:p>
          <a:p>
            <a:pPr indent="-342900" lvl="0" marL="342900" rtl="0" algn="l">
              <a:spcBef>
                <a:spcPts val="560"/>
              </a:spcBef>
              <a:spcAft>
                <a:spcPts val="0"/>
              </a:spcAft>
              <a:buClr>
                <a:srgbClr val="C00000"/>
              </a:buClr>
              <a:buSzPts val="2800"/>
              <a:buChar char="•"/>
            </a:pPr>
            <a:r>
              <a:rPr b="1" lang="it-IT" sz="2800">
                <a:solidFill>
                  <a:srgbClr val="C00000"/>
                </a:solidFill>
              </a:rPr>
              <a:t>Metaboliti secondari</a:t>
            </a:r>
            <a:endParaRPr/>
          </a:p>
        </p:txBody>
      </p:sp>
      <p:sp>
        <p:nvSpPr>
          <p:cNvPr id="745" name="Google Shape;745;p12"/>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Argomenti trattati in questo incontro</a:t>
            </a:r>
            <a:endParaRPr/>
          </a:p>
        </p:txBody>
      </p:sp>
      <p:pic>
        <p:nvPicPr>
          <p:cNvPr descr="pills" id="746" name="Google Shape;746;p12"/>
          <p:cNvPicPr preferRelativeResize="0"/>
          <p:nvPr/>
        </p:nvPicPr>
        <p:blipFill rotWithShape="1">
          <a:blip r:embed="rId3">
            <a:alphaModFix/>
          </a:blip>
          <a:srcRect b="0" l="0" r="0" t="0"/>
          <a:stretch/>
        </p:blipFill>
        <p:spPr>
          <a:xfrm>
            <a:off x="500034" y="1000108"/>
            <a:ext cx="1143008" cy="1039098"/>
          </a:xfrm>
          <a:prstGeom prst="ellipse">
            <a:avLst/>
          </a:prstGeom>
          <a:noFill/>
          <a:ln>
            <a:noFill/>
          </a:ln>
        </p:spPr>
      </p:pic>
      <p:pic>
        <p:nvPicPr>
          <p:cNvPr descr="pills" id="747" name="Google Shape;747;p12"/>
          <p:cNvPicPr preferRelativeResize="0"/>
          <p:nvPr/>
        </p:nvPicPr>
        <p:blipFill rotWithShape="1">
          <a:blip r:embed="rId3">
            <a:alphaModFix/>
          </a:blip>
          <a:srcRect b="0" l="0" r="0" t="0"/>
          <a:stretch/>
        </p:blipFill>
        <p:spPr>
          <a:xfrm>
            <a:off x="500034" y="2182083"/>
            <a:ext cx="1143008" cy="1039098"/>
          </a:xfrm>
          <a:prstGeom prst="ellipse">
            <a:avLst/>
          </a:prstGeom>
          <a:noFill/>
          <a:ln>
            <a:noFill/>
          </a:ln>
        </p:spPr>
      </p:pic>
      <p:pic>
        <p:nvPicPr>
          <p:cNvPr descr="jab&amp;ban" id="748" name="Google Shape;748;p12"/>
          <p:cNvPicPr preferRelativeResize="0"/>
          <p:nvPr/>
        </p:nvPicPr>
        <p:blipFill rotWithShape="1">
          <a:blip r:embed="rId4">
            <a:alphaModFix/>
          </a:blip>
          <a:srcRect b="0" l="0" r="0" t="0"/>
          <a:stretch/>
        </p:blipFill>
        <p:spPr>
          <a:xfrm>
            <a:off x="500035" y="3325091"/>
            <a:ext cx="1133560" cy="1039099"/>
          </a:xfrm>
          <a:prstGeom prst="ellipse">
            <a:avLst/>
          </a:prstGeom>
          <a:noFill/>
          <a:ln cap="flat" cmpd="sng" w="9525">
            <a:solidFill>
              <a:srgbClr val="A5A5A5"/>
            </a:solidFill>
            <a:prstDash val="solid"/>
            <a:round/>
            <a:headEnd len="sm" w="sm" type="none"/>
            <a:tailEnd len="sm" w="sm" type="none"/>
          </a:ln>
        </p:spPr>
      </p:pic>
      <p:pic>
        <p:nvPicPr>
          <p:cNvPr descr="os47012-1" id="749" name="Google Shape;749;p12">
            <a:hlinkClick r:id="rId5"/>
          </p:cNvPr>
          <p:cNvPicPr preferRelativeResize="0"/>
          <p:nvPr/>
        </p:nvPicPr>
        <p:blipFill rotWithShape="1">
          <a:blip r:embed="rId6">
            <a:alphaModFix/>
          </a:blip>
          <a:srcRect b="21260" l="8031" r="11338" t="25700"/>
          <a:stretch/>
        </p:blipFill>
        <p:spPr>
          <a:xfrm>
            <a:off x="500034" y="4468099"/>
            <a:ext cx="1143008" cy="1039098"/>
          </a:xfrm>
          <a:prstGeom prst="ellipse">
            <a:avLst/>
          </a:prstGeom>
          <a:noFill/>
          <a:ln cap="flat" cmpd="sng" w="9525">
            <a:solidFill>
              <a:srgbClr val="A5A5A5"/>
            </a:solidFill>
            <a:prstDash val="solid"/>
            <a:round/>
            <a:headEnd len="sm" w="sm" type="none"/>
            <a:tailEnd len="sm" w="sm" type="none"/>
          </a:ln>
        </p:spPr>
      </p:pic>
      <p:pic>
        <p:nvPicPr>
          <p:cNvPr descr="golden_rice_gif" id="750" name="Google Shape;750;p12">
            <a:hlinkClick r:id="rId7"/>
          </p:cNvPr>
          <p:cNvPicPr preferRelativeResize="0"/>
          <p:nvPr/>
        </p:nvPicPr>
        <p:blipFill rotWithShape="1">
          <a:blip r:embed="rId8">
            <a:alphaModFix/>
          </a:blip>
          <a:srcRect b="18386" l="11212" r="14770" t="21172"/>
          <a:stretch/>
        </p:blipFill>
        <p:spPr>
          <a:xfrm>
            <a:off x="500034" y="5611107"/>
            <a:ext cx="1143008" cy="1039098"/>
          </a:xfrm>
          <a:prstGeom prst="ellipse">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13"/>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rgbClr val="76923C"/>
                </a:solidFill>
                <a:latin typeface="Calibri"/>
                <a:ea typeface="Calibri"/>
                <a:cs typeface="Calibri"/>
                <a:sym typeface="Calibri"/>
              </a:rPr>
              <a:t>Vantaggi</a:t>
            </a:r>
            <a:r>
              <a:rPr lang="it-IT" sz="2800">
                <a:solidFill>
                  <a:schemeClr val="dk1"/>
                </a:solidFill>
                <a:latin typeface="Calibri"/>
                <a:ea typeface="Calibri"/>
                <a:cs typeface="Calibri"/>
                <a:sym typeface="Calibri"/>
              </a:rPr>
              <a:t> e </a:t>
            </a:r>
            <a:r>
              <a:rPr lang="it-IT" sz="2800">
                <a:solidFill>
                  <a:srgbClr val="C00000"/>
                </a:solidFill>
                <a:latin typeface="Calibri"/>
                <a:ea typeface="Calibri"/>
                <a:cs typeface="Calibri"/>
                <a:sym typeface="Calibri"/>
              </a:rPr>
              <a:t>Svantaggi</a:t>
            </a:r>
            <a:r>
              <a:rPr lang="it-IT" sz="2800">
                <a:solidFill>
                  <a:schemeClr val="dk1"/>
                </a:solidFill>
                <a:latin typeface="Calibri"/>
                <a:ea typeface="Calibri"/>
                <a:cs typeface="Calibri"/>
                <a:sym typeface="Calibri"/>
              </a:rPr>
              <a:t> nell’uso delle piante come Bioreattori</a:t>
            </a:r>
            <a:endParaRPr sz="2800">
              <a:solidFill>
                <a:schemeClr val="dk1"/>
              </a:solidFill>
              <a:latin typeface="Calibri"/>
              <a:ea typeface="Calibri"/>
              <a:cs typeface="Calibri"/>
              <a:sym typeface="Calibri"/>
            </a:endParaRPr>
          </a:p>
        </p:txBody>
      </p:sp>
      <p:sp>
        <p:nvSpPr>
          <p:cNvPr id="756" name="Google Shape;756;p13"/>
          <p:cNvSpPr txBox="1"/>
          <p:nvPr/>
        </p:nvSpPr>
        <p:spPr>
          <a:xfrm>
            <a:off x="2071702" y="1129429"/>
            <a:ext cx="6715140" cy="2585323"/>
          </a:xfrm>
          <a:prstGeom prst="rect">
            <a:avLst/>
          </a:prstGeom>
          <a:noFill/>
          <a:ln>
            <a:noFill/>
          </a:ln>
        </p:spPr>
        <p:txBody>
          <a:bodyPr anchorCtr="0" anchor="t" bIns="45700" lIns="91425" spcFirstLastPara="1" rIns="91425" wrap="square" tIns="45700">
            <a:spAutoFit/>
          </a:bodyPr>
          <a:lstStyle/>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I costi di produzione nettamente inferiori rispetto all’uso di cellule animali</a:t>
            </a:r>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Non ci sono rischi di contaminazioni con patogeni umani</a:t>
            </a:r>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Il pathway di sintesi è conservato tra piante e animali</a:t>
            </a:r>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Corretto folding rispetto ai batteri</a:t>
            </a:r>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Modificazioni post-traduzionali  (es. pathway di glicosilazione) simili in piante ed animali</a:t>
            </a:r>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La produzione all’interno dei semi rende possibile il mantenimento dei prodotti per lunghi periodi di tempo a costi ridotti</a:t>
            </a:r>
            <a:endParaRPr/>
          </a:p>
        </p:txBody>
      </p:sp>
      <p:sp>
        <p:nvSpPr>
          <p:cNvPr id="757" name="Google Shape;757;p13"/>
          <p:cNvSpPr txBox="1"/>
          <p:nvPr/>
        </p:nvSpPr>
        <p:spPr>
          <a:xfrm>
            <a:off x="2071670" y="4246442"/>
            <a:ext cx="6715172" cy="1754326"/>
          </a:xfrm>
          <a:prstGeom prst="rect">
            <a:avLst/>
          </a:prstGeom>
          <a:noFill/>
          <a:ln>
            <a:noFill/>
          </a:ln>
        </p:spPr>
        <p:txBody>
          <a:bodyPr anchorCtr="0" anchor="t" bIns="45700" lIns="91425" spcFirstLastPara="1" rIns="91425" wrap="square" tIns="45700">
            <a:spAutoFit/>
          </a:bodyPr>
          <a:lstStyle/>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Presenza di parete cellulare e metaboliti secondari che possono rendere più difficoltoso il processo di estrazione e purificazione</a:t>
            </a:r>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Pathway di glicosilazione simile ma non identico in piante ed animali</a:t>
            </a:r>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Oscillazione dei livelli di prodotto, soprattutto in piante coltivate in pieno campo, dovute alla variabilità di popolazione e alle risposte delle piante a condizioni ambientali esterne</a:t>
            </a:r>
            <a:endParaRPr/>
          </a:p>
        </p:txBody>
      </p:sp>
      <p:sp>
        <p:nvSpPr>
          <p:cNvPr id="758" name="Google Shape;758;p13"/>
          <p:cNvSpPr/>
          <p:nvPr/>
        </p:nvSpPr>
        <p:spPr>
          <a:xfrm>
            <a:off x="357158" y="1071546"/>
            <a:ext cx="8429684" cy="2643206"/>
          </a:xfrm>
          <a:prstGeom prst="rect">
            <a:avLst/>
          </a:prstGeom>
          <a:noFill/>
          <a:ln cap="flat" cmpd="sng" w="12700">
            <a:solidFill>
              <a:srgbClr val="395E89"/>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9" name="Google Shape;759;p13"/>
          <p:cNvSpPr/>
          <p:nvPr/>
        </p:nvSpPr>
        <p:spPr>
          <a:xfrm>
            <a:off x="357158" y="3857628"/>
            <a:ext cx="8429684" cy="2643206"/>
          </a:xfrm>
          <a:prstGeom prst="rect">
            <a:avLst/>
          </a:prstGeom>
          <a:noFill/>
          <a:ln cap="flat" cmpd="sng" w="12700">
            <a:solidFill>
              <a:srgbClr val="395E89"/>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0" name="Google Shape;760;p13"/>
          <p:cNvSpPr txBox="1"/>
          <p:nvPr/>
        </p:nvSpPr>
        <p:spPr>
          <a:xfrm>
            <a:off x="571472" y="1643050"/>
            <a:ext cx="1000132" cy="1569660"/>
          </a:xfrm>
          <a:prstGeom prst="rect">
            <a:avLst/>
          </a:prstGeom>
          <a:noFill/>
          <a:ln>
            <a:noFill/>
          </a:ln>
        </p:spPr>
        <p:txBody>
          <a:bodyPr anchorCtr="0" anchor="t" bIns="45700" lIns="91425" spcFirstLastPara="1" rIns="91425" wrap="square" tIns="45700">
            <a:spAutoFit/>
          </a:bodyPr>
          <a:lstStyle/>
          <a:p>
            <a:pPr indent="-609600" lvl="0" marL="0" marR="0" rtl="0" algn="l">
              <a:spcBef>
                <a:spcPts val="0"/>
              </a:spcBef>
              <a:spcAft>
                <a:spcPts val="0"/>
              </a:spcAft>
              <a:buClr>
                <a:srgbClr val="76923C"/>
              </a:buClr>
              <a:buSzPts val="9600"/>
              <a:buFont typeface="Noto Sans Symbols"/>
              <a:buChar char="✔"/>
            </a:pPr>
            <a:r>
              <a:rPr lang="it-IT" sz="9600">
                <a:solidFill>
                  <a:srgbClr val="76923C"/>
                </a:solidFill>
                <a:latin typeface="Calibri"/>
                <a:ea typeface="Calibri"/>
                <a:cs typeface="Calibri"/>
                <a:sym typeface="Calibri"/>
              </a:rPr>
              <a:t> </a:t>
            </a:r>
            <a:endParaRPr/>
          </a:p>
        </p:txBody>
      </p:sp>
      <p:sp>
        <p:nvSpPr>
          <p:cNvPr id="761" name="Google Shape;761;p13"/>
          <p:cNvSpPr txBox="1"/>
          <p:nvPr/>
        </p:nvSpPr>
        <p:spPr>
          <a:xfrm>
            <a:off x="714348" y="4429132"/>
            <a:ext cx="357190" cy="1446550"/>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8800">
                <a:solidFill>
                  <a:srgbClr val="C00000"/>
                </a:solidFill>
                <a:latin typeface="Arial Rounded"/>
                <a:ea typeface="Arial Rounded"/>
                <a:cs typeface="Arial Rounded"/>
                <a:sym typeface="Arial Rounded"/>
              </a:rPr>
              <a:t>X</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14"/>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anticorpi in pianta</a:t>
            </a:r>
            <a:endParaRPr/>
          </a:p>
        </p:txBody>
      </p:sp>
      <p:grpSp>
        <p:nvGrpSpPr>
          <p:cNvPr id="767" name="Google Shape;767;p14"/>
          <p:cNvGrpSpPr/>
          <p:nvPr/>
        </p:nvGrpSpPr>
        <p:grpSpPr>
          <a:xfrm>
            <a:off x="428596" y="1774046"/>
            <a:ext cx="518260" cy="1226474"/>
            <a:chOff x="2803302" y="3243783"/>
            <a:chExt cx="1759013" cy="4162472"/>
          </a:xfrm>
        </p:grpSpPr>
        <p:grpSp>
          <p:nvGrpSpPr>
            <p:cNvPr id="768" name="Google Shape;768;p14"/>
            <p:cNvGrpSpPr/>
            <p:nvPr/>
          </p:nvGrpSpPr>
          <p:grpSpPr>
            <a:xfrm>
              <a:off x="2808001" y="3243783"/>
              <a:ext cx="1754314" cy="4162472"/>
              <a:chOff x="2807995" y="5000636"/>
              <a:chExt cx="744871" cy="1714564"/>
            </a:xfrm>
          </p:grpSpPr>
          <p:sp>
            <p:nvSpPr>
              <p:cNvPr id="769" name="Google Shape;769;p14"/>
              <p:cNvSpPr/>
              <p:nvPr/>
            </p:nvSpPr>
            <p:spPr>
              <a:xfrm rot="6399313">
                <a:off x="3312333" y="5026896"/>
                <a:ext cx="214316" cy="214315"/>
              </a:xfrm>
              <a:prstGeom prst="blockArc">
                <a:avLst>
                  <a:gd fmla="val 10800000" name="adj1"/>
                  <a:gd fmla="val 0" name="adj2"/>
                  <a:gd fmla="val 25000" name="adj3"/>
                </a:avLst>
              </a:prstGeom>
              <a:gradFill>
                <a:gsLst>
                  <a:gs pos="0">
                    <a:srgbClr val="B7CCE4"/>
                  </a:gs>
                  <a:gs pos="50000">
                    <a:srgbClr val="BFCFEC"/>
                  </a:gs>
                  <a:gs pos="100000">
                    <a:srgbClr val="E0E8F4"/>
                  </a:gs>
                </a:gsLst>
                <a:lin ang="5400000" scaled="0"/>
              </a:gradFill>
              <a:ln>
                <a:noFill/>
              </a:ln>
              <a:effectLst>
                <a:outerShdw blurRad="203200" rotWithShape="0" algn="tl" dir="2700000" dist="38100">
                  <a:srgbClr val="000000">
                    <a:alpha val="6078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70" name="Google Shape;770;p14"/>
              <p:cNvSpPr/>
              <p:nvPr/>
            </p:nvSpPr>
            <p:spPr>
              <a:xfrm>
                <a:off x="2857489" y="5786502"/>
                <a:ext cx="571503" cy="785825"/>
              </a:xfrm>
              <a:prstGeom prst="flowChartManualOperation">
                <a:avLst/>
              </a:prstGeom>
              <a:gradFill>
                <a:gsLst>
                  <a:gs pos="0">
                    <a:srgbClr val="B7CCE4"/>
                  </a:gs>
                  <a:gs pos="50000">
                    <a:srgbClr val="BFCFEC"/>
                  </a:gs>
                  <a:gs pos="100000">
                    <a:srgbClr val="E0E8F4"/>
                  </a:gs>
                </a:gsLst>
                <a:lin ang="5400000" scaled="0"/>
              </a:gradFill>
              <a:ln>
                <a:noFill/>
              </a:ln>
              <a:effectLst>
                <a:outerShdw blurRad="203200" rotWithShape="0" algn="tl" dir="2700000" dist="38100">
                  <a:srgbClr val="000000">
                    <a:alpha val="6078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1" name="Google Shape;771;p14"/>
              <p:cNvSpPr/>
              <p:nvPr/>
            </p:nvSpPr>
            <p:spPr>
              <a:xfrm>
                <a:off x="2857489" y="5072115"/>
                <a:ext cx="571503" cy="714387"/>
              </a:xfrm>
              <a:prstGeom prst="flowChartProcess">
                <a:avLst/>
              </a:prstGeom>
              <a:gradFill>
                <a:gsLst>
                  <a:gs pos="0">
                    <a:srgbClr val="B7CCE4"/>
                  </a:gs>
                  <a:gs pos="50000">
                    <a:srgbClr val="BFCFEC"/>
                  </a:gs>
                  <a:gs pos="100000">
                    <a:srgbClr val="E0E8F4"/>
                  </a:gs>
                </a:gsLst>
                <a:lin ang="5400000" scaled="0"/>
              </a:gradFill>
              <a:ln>
                <a:noFill/>
              </a:ln>
              <a:effectLst>
                <a:outerShdw blurRad="203200" rotWithShape="0" algn="tl" dir="2700000" dist="38100">
                  <a:srgbClr val="000000">
                    <a:alpha val="6078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2" name="Google Shape;772;p14"/>
              <p:cNvSpPr/>
              <p:nvPr/>
            </p:nvSpPr>
            <p:spPr>
              <a:xfrm>
                <a:off x="2986148" y="6429445"/>
                <a:ext cx="311975" cy="285755"/>
              </a:xfrm>
              <a:prstGeom prst="ellipse">
                <a:avLst/>
              </a:prstGeom>
              <a:gradFill>
                <a:gsLst>
                  <a:gs pos="0">
                    <a:srgbClr val="B7CCE4"/>
                  </a:gs>
                  <a:gs pos="50000">
                    <a:srgbClr val="BFCFEC"/>
                  </a:gs>
                  <a:gs pos="100000">
                    <a:srgbClr val="E0E8F4"/>
                  </a:gs>
                </a:gsLst>
                <a:lin ang="5400000" scaled="0"/>
              </a:gradFill>
              <a:ln>
                <a:noFill/>
              </a:ln>
              <a:effectLst>
                <a:outerShdw blurRad="203200" rotWithShape="0" algn="tl" dir="2700000" dist="38100">
                  <a:srgbClr val="000000">
                    <a:alpha val="6078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3" name="Google Shape;773;p14"/>
              <p:cNvSpPr/>
              <p:nvPr/>
            </p:nvSpPr>
            <p:spPr>
              <a:xfrm>
                <a:off x="2807995" y="5000636"/>
                <a:ext cx="714379" cy="71438"/>
              </a:xfrm>
              <a:prstGeom prst="flowChartProcess">
                <a:avLst/>
              </a:prstGeom>
              <a:gradFill>
                <a:gsLst>
                  <a:gs pos="0">
                    <a:srgbClr val="B7CCE4"/>
                  </a:gs>
                  <a:gs pos="50000">
                    <a:srgbClr val="BFCFEC"/>
                  </a:gs>
                  <a:gs pos="100000">
                    <a:srgbClr val="E0E8F4"/>
                  </a:gs>
                </a:gsLst>
                <a:lin ang="5400000" scaled="0"/>
              </a:gradFill>
              <a:ln>
                <a:noFill/>
              </a:ln>
              <a:effectLst>
                <a:outerShdw blurRad="203200" rotWithShape="0" algn="tl" dir="2700000" dist="38100">
                  <a:srgbClr val="000000">
                    <a:alpha val="6078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774" name="Google Shape;774;p14"/>
            <p:cNvCxnSpPr>
              <a:stCxn id="773" idx="1"/>
              <a:endCxn id="773" idx="3"/>
            </p:cNvCxnSpPr>
            <p:nvPr/>
          </p:nvCxnSpPr>
          <p:spPr>
            <a:xfrm>
              <a:off x="2808001" y="3330499"/>
              <a:ext cx="1682400" cy="0"/>
            </a:xfrm>
            <a:prstGeom prst="straightConnector1">
              <a:avLst/>
            </a:prstGeom>
            <a:noFill/>
            <a:ln cap="flat" cmpd="sng" w="9525">
              <a:solidFill>
                <a:srgbClr val="4A7DBA"/>
              </a:solidFill>
              <a:prstDash val="solid"/>
              <a:round/>
              <a:headEnd len="sm" w="sm" type="none"/>
              <a:tailEnd len="sm" w="sm" type="none"/>
            </a:ln>
          </p:spPr>
        </p:cxnSp>
        <p:cxnSp>
          <p:nvCxnSpPr>
            <p:cNvPr id="775" name="Google Shape;775;p14"/>
            <p:cNvCxnSpPr/>
            <p:nvPr/>
          </p:nvCxnSpPr>
          <p:spPr>
            <a:xfrm flipH="1" rot="10800000">
              <a:off x="2803302" y="3410385"/>
              <a:ext cx="1682498" cy="1587"/>
            </a:xfrm>
            <a:prstGeom prst="straightConnector1">
              <a:avLst/>
            </a:prstGeom>
            <a:noFill/>
            <a:ln cap="flat" cmpd="sng" w="9525">
              <a:solidFill>
                <a:srgbClr val="4A7DBA"/>
              </a:solidFill>
              <a:prstDash val="solid"/>
              <a:round/>
              <a:headEnd len="sm" w="sm" type="none"/>
              <a:tailEnd len="sm" w="sm" type="none"/>
            </a:ln>
          </p:spPr>
        </p:cxnSp>
      </p:grpSp>
      <p:grpSp>
        <p:nvGrpSpPr>
          <p:cNvPr id="776" name="Google Shape;776;p14"/>
          <p:cNvGrpSpPr/>
          <p:nvPr/>
        </p:nvGrpSpPr>
        <p:grpSpPr>
          <a:xfrm>
            <a:off x="1571604" y="1774047"/>
            <a:ext cx="518260" cy="1226474"/>
            <a:chOff x="2803302" y="3243785"/>
            <a:chExt cx="1759013" cy="4162472"/>
          </a:xfrm>
        </p:grpSpPr>
        <p:grpSp>
          <p:nvGrpSpPr>
            <p:cNvPr id="777" name="Google Shape;777;p14"/>
            <p:cNvGrpSpPr/>
            <p:nvPr/>
          </p:nvGrpSpPr>
          <p:grpSpPr>
            <a:xfrm>
              <a:off x="2808001" y="3243785"/>
              <a:ext cx="1754314" cy="4162472"/>
              <a:chOff x="2807995" y="5000636"/>
              <a:chExt cx="744871" cy="1714564"/>
            </a:xfrm>
          </p:grpSpPr>
          <p:sp>
            <p:nvSpPr>
              <p:cNvPr id="778" name="Google Shape;778;p14"/>
              <p:cNvSpPr/>
              <p:nvPr/>
            </p:nvSpPr>
            <p:spPr>
              <a:xfrm rot="6399313">
                <a:off x="3312333" y="5026896"/>
                <a:ext cx="214316" cy="214315"/>
              </a:xfrm>
              <a:prstGeom prst="blockArc">
                <a:avLst>
                  <a:gd fmla="val 10800000" name="adj1"/>
                  <a:gd fmla="val 0" name="adj2"/>
                  <a:gd fmla="val 25000" name="adj3"/>
                </a:avLst>
              </a:prstGeom>
              <a:gradFill>
                <a:gsLst>
                  <a:gs pos="0">
                    <a:srgbClr val="B7CCE4"/>
                  </a:gs>
                  <a:gs pos="50000">
                    <a:srgbClr val="BFCFEC"/>
                  </a:gs>
                  <a:gs pos="100000">
                    <a:srgbClr val="E0E8F4"/>
                  </a:gs>
                </a:gsLst>
                <a:lin ang="5400000" scaled="0"/>
              </a:gradFill>
              <a:ln>
                <a:noFill/>
              </a:ln>
              <a:effectLst>
                <a:outerShdw blurRad="203200" rotWithShape="0" algn="tl" dir="2700000" dist="38100">
                  <a:srgbClr val="000000">
                    <a:alpha val="6078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79" name="Google Shape;779;p14"/>
              <p:cNvSpPr/>
              <p:nvPr/>
            </p:nvSpPr>
            <p:spPr>
              <a:xfrm>
                <a:off x="2857489" y="5786502"/>
                <a:ext cx="571503" cy="785825"/>
              </a:xfrm>
              <a:prstGeom prst="flowChartManualOperation">
                <a:avLst/>
              </a:prstGeom>
              <a:gradFill>
                <a:gsLst>
                  <a:gs pos="0">
                    <a:srgbClr val="B7CCE4"/>
                  </a:gs>
                  <a:gs pos="50000">
                    <a:srgbClr val="BFCFEC"/>
                  </a:gs>
                  <a:gs pos="100000">
                    <a:srgbClr val="E0E8F4"/>
                  </a:gs>
                </a:gsLst>
                <a:lin ang="5400000" scaled="0"/>
              </a:gradFill>
              <a:ln>
                <a:noFill/>
              </a:ln>
              <a:effectLst>
                <a:outerShdw blurRad="203200" rotWithShape="0" algn="tl" dir="2700000" dist="38100">
                  <a:srgbClr val="000000">
                    <a:alpha val="6078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0" name="Google Shape;780;p14"/>
              <p:cNvSpPr/>
              <p:nvPr/>
            </p:nvSpPr>
            <p:spPr>
              <a:xfrm>
                <a:off x="2857489" y="5072115"/>
                <a:ext cx="571503" cy="714387"/>
              </a:xfrm>
              <a:prstGeom prst="flowChartProcess">
                <a:avLst/>
              </a:prstGeom>
              <a:gradFill>
                <a:gsLst>
                  <a:gs pos="0">
                    <a:srgbClr val="B7CCE4"/>
                  </a:gs>
                  <a:gs pos="50000">
                    <a:srgbClr val="BFCFEC"/>
                  </a:gs>
                  <a:gs pos="100000">
                    <a:srgbClr val="E0E8F4"/>
                  </a:gs>
                </a:gsLst>
                <a:lin ang="5400000" scaled="0"/>
              </a:gradFill>
              <a:ln>
                <a:noFill/>
              </a:ln>
              <a:effectLst>
                <a:outerShdw blurRad="203200" rotWithShape="0" algn="tl" dir="2700000" dist="38100">
                  <a:srgbClr val="000000">
                    <a:alpha val="6078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1" name="Google Shape;781;p14"/>
              <p:cNvSpPr/>
              <p:nvPr/>
            </p:nvSpPr>
            <p:spPr>
              <a:xfrm>
                <a:off x="2986148" y="6429445"/>
                <a:ext cx="311975" cy="285755"/>
              </a:xfrm>
              <a:prstGeom prst="ellipse">
                <a:avLst/>
              </a:prstGeom>
              <a:gradFill>
                <a:gsLst>
                  <a:gs pos="0">
                    <a:srgbClr val="B7CCE4"/>
                  </a:gs>
                  <a:gs pos="50000">
                    <a:srgbClr val="BFCFEC"/>
                  </a:gs>
                  <a:gs pos="100000">
                    <a:srgbClr val="E0E8F4"/>
                  </a:gs>
                </a:gsLst>
                <a:lin ang="5400000" scaled="0"/>
              </a:gradFill>
              <a:ln>
                <a:noFill/>
              </a:ln>
              <a:effectLst>
                <a:outerShdw blurRad="203200" rotWithShape="0" algn="tl" dir="2700000" dist="38100">
                  <a:srgbClr val="000000">
                    <a:alpha val="6078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2" name="Google Shape;782;p14"/>
              <p:cNvSpPr/>
              <p:nvPr/>
            </p:nvSpPr>
            <p:spPr>
              <a:xfrm>
                <a:off x="2807995" y="5000636"/>
                <a:ext cx="714379" cy="71438"/>
              </a:xfrm>
              <a:prstGeom prst="flowChartProcess">
                <a:avLst/>
              </a:prstGeom>
              <a:gradFill>
                <a:gsLst>
                  <a:gs pos="0">
                    <a:srgbClr val="B7CCE4"/>
                  </a:gs>
                  <a:gs pos="50000">
                    <a:srgbClr val="BFCFEC"/>
                  </a:gs>
                  <a:gs pos="100000">
                    <a:srgbClr val="E0E8F4"/>
                  </a:gs>
                </a:gsLst>
                <a:lin ang="5400000" scaled="0"/>
              </a:gradFill>
              <a:ln>
                <a:noFill/>
              </a:ln>
              <a:effectLst>
                <a:outerShdw blurRad="203200" rotWithShape="0" algn="tl" dir="2700000" dist="38100">
                  <a:srgbClr val="000000">
                    <a:alpha val="6078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783" name="Google Shape;783;p14"/>
            <p:cNvCxnSpPr>
              <a:stCxn id="782" idx="1"/>
              <a:endCxn id="782" idx="3"/>
            </p:cNvCxnSpPr>
            <p:nvPr/>
          </p:nvCxnSpPr>
          <p:spPr>
            <a:xfrm>
              <a:off x="2808001" y="3330501"/>
              <a:ext cx="1682400" cy="0"/>
            </a:xfrm>
            <a:prstGeom prst="straightConnector1">
              <a:avLst/>
            </a:prstGeom>
            <a:noFill/>
            <a:ln cap="flat" cmpd="sng" w="9525">
              <a:solidFill>
                <a:srgbClr val="4A7DBA"/>
              </a:solidFill>
              <a:prstDash val="solid"/>
              <a:round/>
              <a:headEnd len="sm" w="sm" type="none"/>
              <a:tailEnd len="sm" w="sm" type="none"/>
            </a:ln>
          </p:spPr>
        </p:cxnSp>
        <p:cxnSp>
          <p:nvCxnSpPr>
            <p:cNvPr id="784" name="Google Shape;784;p14"/>
            <p:cNvCxnSpPr/>
            <p:nvPr/>
          </p:nvCxnSpPr>
          <p:spPr>
            <a:xfrm flipH="1" rot="10800000">
              <a:off x="2803302" y="3410385"/>
              <a:ext cx="1682498" cy="1587"/>
            </a:xfrm>
            <a:prstGeom prst="straightConnector1">
              <a:avLst/>
            </a:prstGeom>
            <a:noFill/>
            <a:ln cap="flat" cmpd="sng" w="9525">
              <a:solidFill>
                <a:srgbClr val="4A7DBA"/>
              </a:solidFill>
              <a:prstDash val="solid"/>
              <a:round/>
              <a:headEnd len="sm" w="sm" type="none"/>
              <a:tailEnd len="sm" w="sm" type="none"/>
            </a:ln>
          </p:spPr>
        </p:cxnSp>
      </p:grpSp>
      <p:cxnSp>
        <p:nvCxnSpPr>
          <p:cNvPr id="785" name="Google Shape;785;p14"/>
          <p:cNvCxnSpPr/>
          <p:nvPr/>
        </p:nvCxnSpPr>
        <p:spPr>
          <a:xfrm>
            <a:off x="2357422" y="2239964"/>
            <a:ext cx="571500" cy="0"/>
          </a:xfrm>
          <a:prstGeom prst="straightConnector1">
            <a:avLst/>
          </a:prstGeom>
          <a:noFill/>
          <a:ln cap="flat" cmpd="sng" w="50800">
            <a:solidFill>
              <a:srgbClr val="76923C"/>
            </a:solidFill>
            <a:prstDash val="solid"/>
            <a:round/>
            <a:headEnd len="sm" w="sm" type="none"/>
            <a:tailEnd len="sm" w="sm" type="none"/>
          </a:ln>
        </p:spPr>
      </p:cxnSp>
      <p:sp>
        <p:nvSpPr>
          <p:cNvPr id="786" name="Google Shape;786;p14"/>
          <p:cNvSpPr/>
          <p:nvPr/>
        </p:nvSpPr>
        <p:spPr>
          <a:xfrm>
            <a:off x="3906838" y="1903414"/>
            <a:ext cx="1214437" cy="1214437"/>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7" name="Google Shape;787;p14"/>
          <p:cNvSpPr/>
          <p:nvPr/>
        </p:nvSpPr>
        <p:spPr>
          <a:xfrm rot="10800000">
            <a:off x="4406900" y="1749426"/>
            <a:ext cx="214313" cy="142875"/>
          </a:xfrm>
          <a:prstGeom prst="triangle">
            <a:avLst>
              <a:gd fmla="val 50000" name="adj"/>
            </a:avLst>
          </a:prstGeom>
          <a:solidFill>
            <a:srgbClr val="3660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8" name="Google Shape;788;p14"/>
          <p:cNvSpPr txBox="1"/>
          <p:nvPr/>
        </p:nvSpPr>
        <p:spPr>
          <a:xfrm>
            <a:off x="4100513" y="1590676"/>
            <a:ext cx="827087"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800">
                <a:solidFill>
                  <a:schemeClr val="dk1"/>
                </a:solidFill>
                <a:latin typeface="Times New Roman"/>
                <a:ea typeface="Times New Roman"/>
                <a:cs typeface="Times New Roman"/>
                <a:sym typeface="Times New Roman"/>
              </a:rPr>
              <a:t>---GAATTC---</a:t>
            </a:r>
            <a:endParaRPr/>
          </a:p>
        </p:txBody>
      </p:sp>
      <p:sp>
        <p:nvSpPr>
          <p:cNvPr id="789" name="Google Shape;789;p14"/>
          <p:cNvSpPr/>
          <p:nvPr/>
        </p:nvSpPr>
        <p:spPr>
          <a:xfrm rot="6619060">
            <a:off x="4017169" y="2137570"/>
            <a:ext cx="857250" cy="107156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790" name="Google Shape;790;p14"/>
          <p:cNvGrpSpPr/>
          <p:nvPr/>
        </p:nvGrpSpPr>
        <p:grpSpPr>
          <a:xfrm>
            <a:off x="4716454" y="1450976"/>
            <a:ext cx="347671" cy="469997"/>
            <a:chOff x="5399996" y="70139"/>
            <a:chExt cx="349016" cy="469749"/>
          </a:xfrm>
        </p:grpSpPr>
        <p:sp>
          <p:nvSpPr>
            <p:cNvPr id="791" name="Google Shape;791;p14"/>
            <p:cNvSpPr/>
            <p:nvPr/>
          </p:nvSpPr>
          <p:spPr>
            <a:xfrm rot="-8379893">
              <a:off x="5522715" y="130432"/>
              <a:ext cx="30280" cy="390319"/>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2" name="Google Shape;792;p14"/>
            <p:cNvSpPr/>
            <p:nvPr/>
          </p:nvSpPr>
          <p:spPr>
            <a:xfrm>
              <a:off x="5538651" y="70139"/>
              <a:ext cx="87651" cy="87267"/>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3" name="Google Shape;793;p14"/>
            <p:cNvSpPr/>
            <p:nvPr/>
          </p:nvSpPr>
          <p:spPr>
            <a:xfrm>
              <a:off x="5661362" y="122499"/>
              <a:ext cx="87650" cy="87266"/>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4" name="Google Shape;794;p14"/>
            <p:cNvSpPr/>
            <p:nvPr/>
          </p:nvSpPr>
          <p:spPr>
            <a:xfrm rot="-10320000">
              <a:off x="5557775" y="149472"/>
              <a:ext cx="28686" cy="390319"/>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795" name="Google Shape;795;p14"/>
          <p:cNvCxnSpPr/>
          <p:nvPr/>
        </p:nvCxnSpPr>
        <p:spPr>
          <a:xfrm>
            <a:off x="5929313" y="1577976"/>
            <a:ext cx="571500" cy="0"/>
          </a:xfrm>
          <a:prstGeom prst="straightConnector1">
            <a:avLst/>
          </a:prstGeom>
          <a:noFill/>
          <a:ln cap="flat" cmpd="sng" w="50800">
            <a:solidFill>
              <a:srgbClr val="76923C"/>
            </a:solidFill>
            <a:prstDash val="solid"/>
            <a:round/>
            <a:headEnd len="sm" w="sm" type="none"/>
            <a:tailEnd len="sm" w="sm" type="none"/>
          </a:ln>
        </p:spPr>
      </p:cxnSp>
      <p:sp>
        <p:nvSpPr>
          <p:cNvPr id="796" name="Google Shape;796;p14"/>
          <p:cNvSpPr/>
          <p:nvPr/>
        </p:nvSpPr>
        <p:spPr>
          <a:xfrm>
            <a:off x="5753100" y="1900239"/>
            <a:ext cx="1214438" cy="1214437"/>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7" name="Google Shape;797;p14"/>
          <p:cNvSpPr/>
          <p:nvPr/>
        </p:nvSpPr>
        <p:spPr>
          <a:xfrm rot="6619060">
            <a:off x="5863432" y="2134395"/>
            <a:ext cx="855662" cy="1073150"/>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98" name="Google Shape;798;p14"/>
          <p:cNvSpPr/>
          <p:nvPr/>
        </p:nvSpPr>
        <p:spPr>
          <a:xfrm>
            <a:off x="6135688" y="1874839"/>
            <a:ext cx="428625" cy="1428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9" name="Google Shape;799;p14"/>
          <p:cNvSpPr txBox="1"/>
          <p:nvPr/>
        </p:nvSpPr>
        <p:spPr>
          <a:xfrm>
            <a:off x="6042923" y="1843089"/>
            <a:ext cx="613088" cy="1845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600">
                <a:solidFill>
                  <a:schemeClr val="dk1"/>
                </a:solidFill>
                <a:latin typeface="Times New Roman"/>
                <a:ea typeface="Times New Roman"/>
                <a:cs typeface="Times New Roman"/>
                <a:sym typeface="Times New Roman"/>
              </a:rPr>
              <a:t>G      AATTC</a:t>
            </a:r>
            <a:endParaRPr/>
          </a:p>
        </p:txBody>
      </p:sp>
      <p:sp>
        <p:nvSpPr>
          <p:cNvPr id="800" name="Google Shape;800;p14"/>
          <p:cNvSpPr/>
          <p:nvPr/>
        </p:nvSpPr>
        <p:spPr>
          <a:xfrm>
            <a:off x="6457950" y="2127251"/>
            <a:ext cx="34925" cy="36513"/>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01" name="Google Shape;801;p14"/>
          <p:cNvGrpSpPr/>
          <p:nvPr/>
        </p:nvGrpSpPr>
        <p:grpSpPr>
          <a:xfrm>
            <a:off x="6487366" y="1308101"/>
            <a:ext cx="680197" cy="547528"/>
            <a:chOff x="6683188" y="742779"/>
            <a:chExt cx="679878" cy="548068"/>
          </a:xfrm>
        </p:grpSpPr>
        <p:sp>
          <p:nvSpPr>
            <p:cNvPr id="802" name="Google Shape;802;p14"/>
            <p:cNvSpPr/>
            <p:nvPr/>
          </p:nvSpPr>
          <p:spPr>
            <a:xfrm rot="-8379893">
              <a:off x="6806114" y="936645"/>
              <a:ext cx="30149" cy="390910"/>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3" name="Google Shape;803;p14"/>
            <p:cNvSpPr/>
            <p:nvPr/>
          </p:nvSpPr>
          <p:spPr>
            <a:xfrm>
              <a:off x="6899733" y="742779"/>
              <a:ext cx="463333" cy="530748"/>
            </a:xfrm>
            <a:custGeom>
              <a:rect b="b" l="l" r="r" t="t"/>
              <a:pathLst>
                <a:path extrusionOk="0" h="530621" w="462756">
                  <a:moveTo>
                    <a:pt x="32940" y="287337"/>
                  </a:moveTo>
                  <a:cubicBezTo>
                    <a:pt x="16470" y="228996"/>
                    <a:pt x="0" y="170656"/>
                    <a:pt x="21034" y="168275"/>
                  </a:cubicBezTo>
                  <a:cubicBezTo>
                    <a:pt x="42068" y="165894"/>
                    <a:pt x="147240" y="255984"/>
                    <a:pt x="159146" y="273050"/>
                  </a:cubicBezTo>
                  <a:cubicBezTo>
                    <a:pt x="171052" y="290116"/>
                    <a:pt x="93662" y="298450"/>
                    <a:pt x="92471" y="270669"/>
                  </a:cubicBezTo>
                  <a:cubicBezTo>
                    <a:pt x="91280" y="242888"/>
                    <a:pt x="158352" y="63897"/>
                    <a:pt x="152002" y="106362"/>
                  </a:cubicBezTo>
                  <a:cubicBezTo>
                    <a:pt x="145652" y="148827"/>
                    <a:pt x="12302" y="530621"/>
                    <a:pt x="54371" y="525462"/>
                  </a:cubicBezTo>
                  <a:cubicBezTo>
                    <a:pt x="96440" y="520303"/>
                    <a:pt x="346074" y="150812"/>
                    <a:pt x="404415" y="75406"/>
                  </a:cubicBezTo>
                  <a:cubicBezTo>
                    <a:pt x="462756" y="0"/>
                    <a:pt x="433585" y="36512"/>
                    <a:pt x="404415" y="73025"/>
                  </a:cubicBezTo>
                </a:path>
              </a:pathLst>
            </a:cu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04" name="Google Shape;804;p14"/>
          <p:cNvGrpSpPr/>
          <p:nvPr/>
        </p:nvGrpSpPr>
        <p:grpSpPr>
          <a:xfrm>
            <a:off x="7509269" y="1728205"/>
            <a:ext cx="1487140" cy="1533139"/>
            <a:chOff x="7509269" y="1728205"/>
            <a:chExt cx="1487140" cy="1533139"/>
          </a:xfrm>
        </p:grpSpPr>
        <p:sp>
          <p:nvSpPr>
            <p:cNvPr id="805" name="Google Shape;805;p14"/>
            <p:cNvSpPr/>
            <p:nvPr/>
          </p:nvSpPr>
          <p:spPr>
            <a:xfrm>
              <a:off x="7623175" y="1903414"/>
              <a:ext cx="1214438" cy="1214437"/>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6" name="Google Shape;806;p14"/>
            <p:cNvSpPr/>
            <p:nvPr/>
          </p:nvSpPr>
          <p:spPr>
            <a:xfrm rot="6619060">
              <a:off x="7731919" y="2137570"/>
              <a:ext cx="857250" cy="107156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07" name="Google Shape;807;p14"/>
            <p:cNvSpPr/>
            <p:nvPr/>
          </p:nvSpPr>
          <p:spPr>
            <a:xfrm rot="-3729501">
              <a:off x="7893844" y="1821658"/>
              <a:ext cx="857250" cy="1071562"/>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808" name="Google Shape;808;p14"/>
          <p:cNvCxnSpPr/>
          <p:nvPr/>
        </p:nvCxnSpPr>
        <p:spPr>
          <a:xfrm>
            <a:off x="3136900" y="2239964"/>
            <a:ext cx="642938" cy="1587"/>
          </a:xfrm>
          <a:prstGeom prst="straightConnector1">
            <a:avLst/>
          </a:prstGeom>
          <a:noFill/>
          <a:ln cap="flat" cmpd="sng" w="9525">
            <a:solidFill>
              <a:schemeClr val="dk1"/>
            </a:solidFill>
            <a:prstDash val="solid"/>
            <a:round/>
            <a:headEnd len="sm" w="sm" type="none"/>
            <a:tailEnd len="med" w="med" type="stealth"/>
          </a:ln>
        </p:spPr>
      </p:cxnSp>
      <p:cxnSp>
        <p:nvCxnSpPr>
          <p:cNvPr id="809" name="Google Shape;809;p14"/>
          <p:cNvCxnSpPr/>
          <p:nvPr/>
        </p:nvCxnSpPr>
        <p:spPr>
          <a:xfrm>
            <a:off x="5208588" y="2239964"/>
            <a:ext cx="468312" cy="1587"/>
          </a:xfrm>
          <a:prstGeom prst="straightConnector1">
            <a:avLst/>
          </a:prstGeom>
          <a:noFill/>
          <a:ln cap="flat" cmpd="sng" w="9525">
            <a:solidFill>
              <a:schemeClr val="dk1"/>
            </a:solidFill>
            <a:prstDash val="solid"/>
            <a:round/>
            <a:headEnd len="sm" w="sm" type="none"/>
            <a:tailEnd len="med" w="med" type="stealth"/>
          </a:ln>
        </p:spPr>
      </p:cxnSp>
      <p:cxnSp>
        <p:nvCxnSpPr>
          <p:cNvPr id="810" name="Google Shape;810;p14"/>
          <p:cNvCxnSpPr/>
          <p:nvPr/>
        </p:nvCxnSpPr>
        <p:spPr>
          <a:xfrm>
            <a:off x="7072313" y="2241551"/>
            <a:ext cx="468312" cy="1588"/>
          </a:xfrm>
          <a:prstGeom prst="straightConnector1">
            <a:avLst/>
          </a:prstGeom>
          <a:noFill/>
          <a:ln cap="flat" cmpd="sng" w="9525">
            <a:solidFill>
              <a:schemeClr val="dk1"/>
            </a:solidFill>
            <a:prstDash val="solid"/>
            <a:round/>
            <a:headEnd len="sm" w="sm" type="none"/>
            <a:tailEnd len="med" w="med" type="stealth"/>
          </a:ln>
        </p:spPr>
      </p:cxnSp>
      <p:sp>
        <p:nvSpPr>
          <p:cNvPr id="811" name="Google Shape;811;p14"/>
          <p:cNvSpPr/>
          <p:nvPr/>
        </p:nvSpPr>
        <p:spPr>
          <a:xfrm rot="5400000">
            <a:off x="6041231" y="1675608"/>
            <a:ext cx="314325" cy="176212"/>
          </a:xfrm>
          <a:prstGeom prst="bentArrow">
            <a:avLst>
              <a:gd fmla="val 25000" name="adj1"/>
              <a:gd fmla="val 25000" name="adj2"/>
              <a:gd fmla="val 25000" name="adj3"/>
              <a:gd fmla="val 43750" name="adj4"/>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812" name="Google Shape;812;p14"/>
          <p:cNvCxnSpPr/>
          <p:nvPr/>
        </p:nvCxnSpPr>
        <p:spPr>
          <a:xfrm flipH="1" rot="10800000">
            <a:off x="5487988" y="1606551"/>
            <a:ext cx="441325" cy="123825"/>
          </a:xfrm>
          <a:prstGeom prst="straightConnector1">
            <a:avLst/>
          </a:prstGeom>
          <a:noFill/>
          <a:ln cap="flat" cmpd="sng" w="9525">
            <a:solidFill>
              <a:schemeClr val="dk1"/>
            </a:solidFill>
            <a:prstDash val="solid"/>
            <a:round/>
            <a:headEnd len="sm" w="sm" type="none"/>
            <a:tailEnd len="sm" w="sm" type="none"/>
          </a:ln>
        </p:spPr>
      </p:cxnSp>
      <p:sp>
        <p:nvSpPr>
          <p:cNvPr id="813" name="Google Shape;813;p14"/>
          <p:cNvSpPr txBox="1"/>
          <p:nvPr/>
        </p:nvSpPr>
        <p:spPr>
          <a:xfrm>
            <a:off x="5033963" y="1693801"/>
            <a:ext cx="107753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Gene</a:t>
            </a:r>
            <a:r>
              <a:rPr i="1" lang="it-IT" sz="1000">
                <a:solidFill>
                  <a:schemeClr val="dk1"/>
                </a:solidFill>
                <a:latin typeface="Times New Roman"/>
                <a:ea typeface="Times New Roman"/>
                <a:cs typeface="Times New Roman"/>
                <a:sym typeface="Times New Roman"/>
              </a:rPr>
              <a:t> di interesse</a:t>
            </a:r>
            <a:endParaRPr/>
          </a:p>
        </p:txBody>
      </p:sp>
      <p:sp>
        <p:nvSpPr>
          <p:cNvPr id="814" name="Google Shape;814;p14"/>
          <p:cNvSpPr txBox="1"/>
          <p:nvPr/>
        </p:nvSpPr>
        <p:spPr>
          <a:xfrm>
            <a:off x="3944938" y="2424114"/>
            <a:ext cx="4911725" cy="2476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Plasmide o Vettore                            Plasmide o Vettore                            Plasmide + Inserto</a:t>
            </a:r>
            <a:endParaRPr i="1" sz="1000">
              <a:solidFill>
                <a:schemeClr val="dk1"/>
              </a:solidFill>
              <a:latin typeface="Times New Roman"/>
              <a:ea typeface="Times New Roman"/>
              <a:cs typeface="Times New Roman"/>
              <a:sym typeface="Times New Roman"/>
            </a:endParaRPr>
          </a:p>
        </p:txBody>
      </p:sp>
      <p:cxnSp>
        <p:nvCxnSpPr>
          <p:cNvPr id="815" name="Google Shape;815;p14"/>
          <p:cNvCxnSpPr/>
          <p:nvPr/>
        </p:nvCxnSpPr>
        <p:spPr>
          <a:xfrm flipH="1" rot="10800000">
            <a:off x="4287838" y="3117851"/>
            <a:ext cx="257175" cy="261938"/>
          </a:xfrm>
          <a:prstGeom prst="straightConnector1">
            <a:avLst/>
          </a:prstGeom>
          <a:noFill/>
          <a:ln cap="flat" cmpd="sng" w="9525">
            <a:solidFill>
              <a:schemeClr val="dk1"/>
            </a:solidFill>
            <a:prstDash val="solid"/>
            <a:round/>
            <a:headEnd len="sm" w="sm" type="none"/>
            <a:tailEnd len="sm" w="sm" type="none"/>
          </a:ln>
        </p:spPr>
      </p:cxnSp>
      <p:sp>
        <p:nvSpPr>
          <p:cNvPr id="816" name="Google Shape;816;p14"/>
          <p:cNvSpPr/>
          <p:nvPr/>
        </p:nvSpPr>
        <p:spPr>
          <a:xfrm>
            <a:off x="1389033" y="4268800"/>
            <a:ext cx="928687" cy="500063"/>
          </a:xfrm>
          <a:prstGeom prst="roundRect">
            <a:avLst>
              <a:gd fmla="val 16667" name="adj"/>
            </a:avLst>
          </a:prstGeom>
          <a:solidFill>
            <a:srgbClr val="C2D59B"/>
          </a:solidFill>
          <a:ln cap="flat" cmpd="sng" w="222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7" name="Google Shape;817;p14"/>
          <p:cNvSpPr/>
          <p:nvPr/>
        </p:nvSpPr>
        <p:spPr>
          <a:xfrm>
            <a:off x="3389283" y="4283088"/>
            <a:ext cx="928687" cy="500062"/>
          </a:xfrm>
          <a:prstGeom prst="roundRect">
            <a:avLst>
              <a:gd fmla="val 16667" name="adj"/>
            </a:avLst>
          </a:prstGeom>
          <a:solidFill>
            <a:srgbClr val="C2D59B"/>
          </a:solidFill>
          <a:ln cap="flat" cmpd="sng" w="222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818" name="Google Shape;818;p14"/>
          <p:cNvCxnSpPr/>
          <p:nvPr/>
        </p:nvCxnSpPr>
        <p:spPr>
          <a:xfrm>
            <a:off x="2532033" y="4497400"/>
            <a:ext cx="642937" cy="1588"/>
          </a:xfrm>
          <a:prstGeom prst="straightConnector1">
            <a:avLst/>
          </a:prstGeom>
          <a:noFill/>
          <a:ln cap="flat" cmpd="sng" w="9525">
            <a:solidFill>
              <a:schemeClr val="dk1"/>
            </a:solidFill>
            <a:prstDash val="solid"/>
            <a:round/>
            <a:headEnd len="sm" w="sm" type="none"/>
            <a:tailEnd len="med" w="med" type="stealth"/>
          </a:ln>
        </p:spPr>
      </p:cxnSp>
      <p:cxnSp>
        <p:nvCxnSpPr>
          <p:cNvPr id="819" name="Google Shape;819;p14"/>
          <p:cNvCxnSpPr/>
          <p:nvPr/>
        </p:nvCxnSpPr>
        <p:spPr>
          <a:xfrm>
            <a:off x="4532283" y="4497400"/>
            <a:ext cx="642937" cy="1588"/>
          </a:xfrm>
          <a:prstGeom prst="straightConnector1">
            <a:avLst/>
          </a:prstGeom>
          <a:noFill/>
          <a:ln cap="flat" cmpd="sng" w="9525">
            <a:solidFill>
              <a:schemeClr val="dk1"/>
            </a:solidFill>
            <a:prstDash val="solid"/>
            <a:round/>
            <a:headEnd len="sm" w="sm" type="none"/>
            <a:tailEnd len="med" w="med" type="stealth"/>
          </a:ln>
        </p:spPr>
      </p:cxnSp>
      <p:sp>
        <p:nvSpPr>
          <p:cNvPr id="820" name="Google Shape;820;p14"/>
          <p:cNvSpPr txBox="1"/>
          <p:nvPr/>
        </p:nvSpPr>
        <p:spPr>
          <a:xfrm>
            <a:off x="357158" y="4814900"/>
            <a:ext cx="1147762"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Plasmide/</a:t>
            </a:r>
            <a:endParaRPr/>
          </a:p>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Inserto</a:t>
            </a:r>
            <a:endParaRPr i="1" sz="1000">
              <a:solidFill>
                <a:schemeClr val="dk1"/>
              </a:solidFill>
              <a:latin typeface="Times New Roman"/>
              <a:ea typeface="Times New Roman"/>
              <a:cs typeface="Times New Roman"/>
              <a:sym typeface="Times New Roman"/>
            </a:endParaRPr>
          </a:p>
        </p:txBody>
      </p:sp>
      <p:sp>
        <p:nvSpPr>
          <p:cNvPr id="821" name="Google Shape;821;p14"/>
          <p:cNvSpPr txBox="1"/>
          <p:nvPr/>
        </p:nvSpPr>
        <p:spPr>
          <a:xfrm>
            <a:off x="1281757" y="3935425"/>
            <a:ext cx="1093569"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Organismo ospite</a:t>
            </a:r>
            <a:endParaRPr/>
          </a:p>
        </p:txBody>
      </p:sp>
      <p:sp>
        <p:nvSpPr>
          <p:cNvPr id="822" name="Google Shape;822;p14"/>
          <p:cNvSpPr/>
          <p:nvPr/>
        </p:nvSpPr>
        <p:spPr>
          <a:xfrm>
            <a:off x="1166783" y="4457713"/>
            <a:ext cx="388937" cy="117475"/>
          </a:xfrm>
          <a:prstGeom prst="rightArrow">
            <a:avLst>
              <a:gd fmla="val 50000" name="adj1"/>
              <a:gd fmla="val 50000" name="adj2"/>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3" name="Google Shape;823;p14"/>
          <p:cNvSpPr txBox="1"/>
          <p:nvPr/>
        </p:nvSpPr>
        <p:spPr>
          <a:xfrm>
            <a:off x="2984394" y="4843475"/>
            <a:ext cx="1733167"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Organismo ospite </a:t>
            </a:r>
            <a:r>
              <a:rPr i="1" lang="it-IT" sz="1000">
                <a:solidFill>
                  <a:schemeClr val="dk1"/>
                </a:solidFill>
                <a:latin typeface="Times New Roman"/>
                <a:ea typeface="Times New Roman"/>
                <a:cs typeface="Times New Roman"/>
                <a:sym typeface="Times New Roman"/>
              </a:rPr>
              <a:t>+ Costrutto</a:t>
            </a:r>
            <a:endParaRPr/>
          </a:p>
        </p:txBody>
      </p:sp>
      <p:sp>
        <p:nvSpPr>
          <p:cNvPr id="824" name="Google Shape;824;p14"/>
          <p:cNvSpPr txBox="1"/>
          <p:nvPr/>
        </p:nvSpPr>
        <p:spPr>
          <a:xfrm>
            <a:off x="3821113" y="3325814"/>
            <a:ext cx="1005403"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Gene marcatore</a:t>
            </a:r>
            <a:endParaRPr i="1" sz="1000">
              <a:solidFill>
                <a:schemeClr val="dk1"/>
              </a:solidFill>
              <a:latin typeface="Times New Roman"/>
              <a:ea typeface="Times New Roman"/>
              <a:cs typeface="Times New Roman"/>
              <a:sym typeface="Times New Roman"/>
            </a:endParaRPr>
          </a:p>
        </p:txBody>
      </p:sp>
      <p:grpSp>
        <p:nvGrpSpPr>
          <p:cNvPr id="825" name="Google Shape;825;p14"/>
          <p:cNvGrpSpPr/>
          <p:nvPr/>
        </p:nvGrpSpPr>
        <p:grpSpPr>
          <a:xfrm>
            <a:off x="712565" y="4306162"/>
            <a:ext cx="437397" cy="450927"/>
            <a:chOff x="7509269" y="1728205"/>
            <a:chExt cx="1487140" cy="1533139"/>
          </a:xfrm>
        </p:grpSpPr>
        <p:sp>
          <p:nvSpPr>
            <p:cNvPr id="826" name="Google Shape;826;p14"/>
            <p:cNvSpPr/>
            <p:nvPr/>
          </p:nvSpPr>
          <p:spPr>
            <a:xfrm>
              <a:off x="7623175" y="1903414"/>
              <a:ext cx="1214438" cy="1214437"/>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7" name="Google Shape;827;p14"/>
            <p:cNvSpPr/>
            <p:nvPr/>
          </p:nvSpPr>
          <p:spPr>
            <a:xfrm rot="6619060">
              <a:off x="7731919" y="2137570"/>
              <a:ext cx="857250" cy="107156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28" name="Google Shape;828;p14"/>
            <p:cNvSpPr/>
            <p:nvPr/>
          </p:nvSpPr>
          <p:spPr>
            <a:xfrm rot="-3729501">
              <a:off x="7893844" y="1821658"/>
              <a:ext cx="857250" cy="1071562"/>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29" name="Google Shape;829;p14"/>
          <p:cNvGrpSpPr/>
          <p:nvPr/>
        </p:nvGrpSpPr>
        <p:grpSpPr>
          <a:xfrm>
            <a:off x="3427208" y="4306162"/>
            <a:ext cx="437397" cy="450927"/>
            <a:chOff x="7509269" y="1728205"/>
            <a:chExt cx="1487140" cy="1533139"/>
          </a:xfrm>
        </p:grpSpPr>
        <p:sp>
          <p:nvSpPr>
            <p:cNvPr id="830" name="Google Shape;830;p14"/>
            <p:cNvSpPr/>
            <p:nvPr/>
          </p:nvSpPr>
          <p:spPr>
            <a:xfrm>
              <a:off x="7623175" y="1903414"/>
              <a:ext cx="1214438" cy="1214437"/>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1" name="Google Shape;831;p14"/>
            <p:cNvSpPr/>
            <p:nvPr/>
          </p:nvSpPr>
          <p:spPr>
            <a:xfrm rot="6619060">
              <a:off x="7731919" y="2137570"/>
              <a:ext cx="857250" cy="107156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32" name="Google Shape;832;p14"/>
            <p:cNvSpPr/>
            <p:nvPr/>
          </p:nvSpPr>
          <p:spPr>
            <a:xfrm rot="-3729501">
              <a:off x="7893844" y="1821658"/>
              <a:ext cx="857250" cy="1071562"/>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33" name="Google Shape;833;p14"/>
          <p:cNvGrpSpPr/>
          <p:nvPr/>
        </p:nvGrpSpPr>
        <p:grpSpPr>
          <a:xfrm>
            <a:off x="5603850" y="3786190"/>
            <a:ext cx="2857520" cy="1285884"/>
            <a:chOff x="5286380" y="3571876"/>
            <a:chExt cx="2857520" cy="1285884"/>
          </a:xfrm>
        </p:grpSpPr>
        <p:grpSp>
          <p:nvGrpSpPr>
            <p:cNvPr id="834" name="Google Shape;834;p14"/>
            <p:cNvGrpSpPr/>
            <p:nvPr/>
          </p:nvGrpSpPr>
          <p:grpSpPr>
            <a:xfrm>
              <a:off x="5286380" y="3571876"/>
              <a:ext cx="1246918" cy="1285884"/>
              <a:chOff x="5286380" y="3571876"/>
              <a:chExt cx="1246918" cy="1285884"/>
            </a:xfrm>
          </p:grpSpPr>
          <p:grpSp>
            <p:nvGrpSpPr>
              <p:cNvPr id="835" name="Google Shape;835;p14"/>
              <p:cNvGrpSpPr/>
              <p:nvPr/>
            </p:nvGrpSpPr>
            <p:grpSpPr>
              <a:xfrm>
                <a:off x="5286380" y="3786190"/>
                <a:ext cx="1246918" cy="1071570"/>
                <a:chOff x="5286380" y="3786190"/>
                <a:chExt cx="1246918" cy="1071570"/>
              </a:xfrm>
            </p:grpSpPr>
            <p:grpSp>
              <p:nvGrpSpPr>
                <p:cNvPr id="836" name="Google Shape;836;p14"/>
                <p:cNvGrpSpPr/>
                <p:nvPr/>
              </p:nvGrpSpPr>
              <p:grpSpPr>
                <a:xfrm>
                  <a:off x="5286380" y="4000504"/>
                  <a:ext cx="1246918" cy="857256"/>
                  <a:chOff x="785786" y="3643314"/>
                  <a:chExt cx="2286016" cy="1571636"/>
                </a:xfrm>
              </p:grpSpPr>
              <p:sp>
                <p:nvSpPr>
                  <p:cNvPr id="837" name="Google Shape;837;p14"/>
                  <p:cNvSpPr/>
                  <p:nvPr/>
                </p:nvSpPr>
                <p:spPr>
                  <a:xfrm>
                    <a:off x="785786" y="3643314"/>
                    <a:ext cx="2286016" cy="1571636"/>
                  </a:xfrm>
                  <a:prstGeom prst="snip1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8" name="Google Shape;838;p14"/>
                  <p:cNvSpPr/>
                  <p:nvPr/>
                </p:nvSpPr>
                <p:spPr>
                  <a:xfrm>
                    <a:off x="92866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9" name="Google Shape;839;p14"/>
                  <p:cNvSpPr/>
                  <p:nvPr/>
                </p:nvSpPr>
                <p:spPr>
                  <a:xfrm>
                    <a:off x="121441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0" name="Google Shape;840;p14"/>
                  <p:cNvSpPr/>
                  <p:nvPr/>
                </p:nvSpPr>
                <p:spPr>
                  <a:xfrm>
                    <a:off x="1500166"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1" name="Google Shape;841;p14"/>
                  <p:cNvSpPr/>
                  <p:nvPr/>
                </p:nvSpPr>
                <p:spPr>
                  <a:xfrm>
                    <a:off x="1785918"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2" name="Google Shape;842;p14"/>
                  <p:cNvSpPr/>
                  <p:nvPr/>
                </p:nvSpPr>
                <p:spPr>
                  <a:xfrm>
                    <a:off x="2071670"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3" name="Google Shape;843;p14"/>
                  <p:cNvSpPr/>
                  <p:nvPr/>
                </p:nvSpPr>
                <p:spPr>
                  <a:xfrm>
                    <a:off x="235742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4" name="Google Shape;844;p14"/>
                  <p:cNvSpPr/>
                  <p:nvPr/>
                </p:nvSpPr>
                <p:spPr>
                  <a:xfrm>
                    <a:off x="264317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5" name="Google Shape;845;p14"/>
                  <p:cNvSpPr/>
                  <p:nvPr/>
                </p:nvSpPr>
                <p:spPr>
                  <a:xfrm>
                    <a:off x="92866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6" name="Google Shape;846;p14"/>
                  <p:cNvSpPr/>
                  <p:nvPr/>
                </p:nvSpPr>
                <p:spPr>
                  <a:xfrm>
                    <a:off x="121441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7" name="Google Shape;847;p14"/>
                  <p:cNvSpPr/>
                  <p:nvPr/>
                </p:nvSpPr>
                <p:spPr>
                  <a:xfrm>
                    <a:off x="1500166"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8" name="Google Shape;848;p14"/>
                  <p:cNvSpPr/>
                  <p:nvPr/>
                </p:nvSpPr>
                <p:spPr>
                  <a:xfrm>
                    <a:off x="1785918"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9" name="Google Shape;849;p14"/>
                  <p:cNvSpPr/>
                  <p:nvPr/>
                </p:nvSpPr>
                <p:spPr>
                  <a:xfrm>
                    <a:off x="2071670"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0" name="Google Shape;850;p14"/>
                  <p:cNvSpPr/>
                  <p:nvPr/>
                </p:nvSpPr>
                <p:spPr>
                  <a:xfrm>
                    <a:off x="235742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1" name="Google Shape;851;p14"/>
                  <p:cNvSpPr/>
                  <p:nvPr/>
                </p:nvSpPr>
                <p:spPr>
                  <a:xfrm>
                    <a:off x="264317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2" name="Google Shape;852;p14"/>
                  <p:cNvSpPr/>
                  <p:nvPr/>
                </p:nvSpPr>
                <p:spPr>
                  <a:xfrm>
                    <a:off x="92866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3" name="Google Shape;853;p14"/>
                  <p:cNvSpPr/>
                  <p:nvPr/>
                </p:nvSpPr>
                <p:spPr>
                  <a:xfrm>
                    <a:off x="121441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4" name="Google Shape;854;p14"/>
                  <p:cNvSpPr/>
                  <p:nvPr/>
                </p:nvSpPr>
                <p:spPr>
                  <a:xfrm>
                    <a:off x="1500166"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5" name="Google Shape;855;p14"/>
                  <p:cNvSpPr/>
                  <p:nvPr/>
                </p:nvSpPr>
                <p:spPr>
                  <a:xfrm>
                    <a:off x="1785918"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6" name="Google Shape;856;p14"/>
                  <p:cNvSpPr/>
                  <p:nvPr/>
                </p:nvSpPr>
                <p:spPr>
                  <a:xfrm>
                    <a:off x="2071670"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7" name="Google Shape;857;p14"/>
                  <p:cNvSpPr/>
                  <p:nvPr/>
                </p:nvSpPr>
                <p:spPr>
                  <a:xfrm>
                    <a:off x="235742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8" name="Google Shape;858;p14"/>
                  <p:cNvSpPr/>
                  <p:nvPr/>
                </p:nvSpPr>
                <p:spPr>
                  <a:xfrm>
                    <a:off x="264317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9" name="Google Shape;859;p14"/>
                  <p:cNvSpPr/>
                  <p:nvPr/>
                </p:nvSpPr>
                <p:spPr>
                  <a:xfrm>
                    <a:off x="92866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0" name="Google Shape;860;p14"/>
                  <p:cNvSpPr/>
                  <p:nvPr/>
                </p:nvSpPr>
                <p:spPr>
                  <a:xfrm>
                    <a:off x="121441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1" name="Google Shape;861;p14"/>
                  <p:cNvSpPr/>
                  <p:nvPr/>
                </p:nvSpPr>
                <p:spPr>
                  <a:xfrm>
                    <a:off x="1500166"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2" name="Google Shape;862;p14"/>
                  <p:cNvSpPr/>
                  <p:nvPr/>
                </p:nvSpPr>
                <p:spPr>
                  <a:xfrm>
                    <a:off x="1785918"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3" name="Google Shape;863;p14"/>
                  <p:cNvSpPr/>
                  <p:nvPr/>
                </p:nvSpPr>
                <p:spPr>
                  <a:xfrm>
                    <a:off x="2071670"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4" name="Google Shape;864;p14"/>
                  <p:cNvSpPr/>
                  <p:nvPr/>
                </p:nvSpPr>
                <p:spPr>
                  <a:xfrm>
                    <a:off x="235742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5" name="Google Shape;865;p14"/>
                  <p:cNvSpPr/>
                  <p:nvPr/>
                </p:nvSpPr>
                <p:spPr>
                  <a:xfrm>
                    <a:off x="264317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6" name="Google Shape;866;p14"/>
                  <p:cNvSpPr/>
                  <p:nvPr/>
                </p:nvSpPr>
                <p:spPr>
                  <a:xfrm>
                    <a:off x="92866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7" name="Google Shape;867;p14"/>
                  <p:cNvSpPr/>
                  <p:nvPr/>
                </p:nvSpPr>
                <p:spPr>
                  <a:xfrm>
                    <a:off x="121441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8" name="Google Shape;868;p14"/>
                  <p:cNvSpPr/>
                  <p:nvPr/>
                </p:nvSpPr>
                <p:spPr>
                  <a:xfrm>
                    <a:off x="1500166"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9" name="Google Shape;869;p14"/>
                  <p:cNvSpPr/>
                  <p:nvPr/>
                </p:nvSpPr>
                <p:spPr>
                  <a:xfrm>
                    <a:off x="1785918"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0" name="Google Shape;870;p14"/>
                  <p:cNvSpPr/>
                  <p:nvPr/>
                </p:nvSpPr>
                <p:spPr>
                  <a:xfrm>
                    <a:off x="2071670"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1" name="Google Shape;871;p14"/>
                  <p:cNvSpPr/>
                  <p:nvPr/>
                </p:nvSpPr>
                <p:spPr>
                  <a:xfrm>
                    <a:off x="235742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2" name="Google Shape;872;p14"/>
                  <p:cNvSpPr/>
                  <p:nvPr/>
                </p:nvSpPr>
                <p:spPr>
                  <a:xfrm>
                    <a:off x="264317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73" name="Google Shape;873;p14"/>
                <p:cNvGrpSpPr/>
                <p:nvPr/>
              </p:nvGrpSpPr>
              <p:grpSpPr>
                <a:xfrm>
                  <a:off x="5286380" y="3786190"/>
                  <a:ext cx="1246918" cy="857256"/>
                  <a:chOff x="785786" y="3643314"/>
                  <a:chExt cx="2286016" cy="1571636"/>
                </a:xfrm>
              </p:grpSpPr>
              <p:sp>
                <p:nvSpPr>
                  <p:cNvPr id="874" name="Google Shape;874;p14"/>
                  <p:cNvSpPr/>
                  <p:nvPr/>
                </p:nvSpPr>
                <p:spPr>
                  <a:xfrm>
                    <a:off x="785786" y="3643314"/>
                    <a:ext cx="2286016" cy="1571636"/>
                  </a:xfrm>
                  <a:prstGeom prst="snip1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5" name="Google Shape;875;p14"/>
                  <p:cNvSpPr/>
                  <p:nvPr/>
                </p:nvSpPr>
                <p:spPr>
                  <a:xfrm>
                    <a:off x="92866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6" name="Google Shape;876;p14"/>
                  <p:cNvSpPr/>
                  <p:nvPr/>
                </p:nvSpPr>
                <p:spPr>
                  <a:xfrm>
                    <a:off x="121441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7" name="Google Shape;877;p14"/>
                  <p:cNvSpPr/>
                  <p:nvPr/>
                </p:nvSpPr>
                <p:spPr>
                  <a:xfrm>
                    <a:off x="1500166"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8" name="Google Shape;878;p14"/>
                  <p:cNvSpPr/>
                  <p:nvPr/>
                </p:nvSpPr>
                <p:spPr>
                  <a:xfrm>
                    <a:off x="1785918"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9" name="Google Shape;879;p14"/>
                  <p:cNvSpPr/>
                  <p:nvPr/>
                </p:nvSpPr>
                <p:spPr>
                  <a:xfrm>
                    <a:off x="2071670"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0" name="Google Shape;880;p14"/>
                  <p:cNvSpPr/>
                  <p:nvPr/>
                </p:nvSpPr>
                <p:spPr>
                  <a:xfrm>
                    <a:off x="235742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1" name="Google Shape;881;p14"/>
                  <p:cNvSpPr/>
                  <p:nvPr/>
                </p:nvSpPr>
                <p:spPr>
                  <a:xfrm>
                    <a:off x="264317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2" name="Google Shape;882;p14"/>
                  <p:cNvSpPr/>
                  <p:nvPr/>
                </p:nvSpPr>
                <p:spPr>
                  <a:xfrm>
                    <a:off x="92866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3" name="Google Shape;883;p14"/>
                  <p:cNvSpPr/>
                  <p:nvPr/>
                </p:nvSpPr>
                <p:spPr>
                  <a:xfrm>
                    <a:off x="121441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4" name="Google Shape;884;p14"/>
                  <p:cNvSpPr/>
                  <p:nvPr/>
                </p:nvSpPr>
                <p:spPr>
                  <a:xfrm>
                    <a:off x="1500166"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5" name="Google Shape;885;p14"/>
                  <p:cNvSpPr/>
                  <p:nvPr/>
                </p:nvSpPr>
                <p:spPr>
                  <a:xfrm>
                    <a:off x="1785918"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6" name="Google Shape;886;p14"/>
                  <p:cNvSpPr/>
                  <p:nvPr/>
                </p:nvSpPr>
                <p:spPr>
                  <a:xfrm>
                    <a:off x="2071670"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7" name="Google Shape;887;p14"/>
                  <p:cNvSpPr/>
                  <p:nvPr/>
                </p:nvSpPr>
                <p:spPr>
                  <a:xfrm>
                    <a:off x="235742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8" name="Google Shape;888;p14"/>
                  <p:cNvSpPr/>
                  <p:nvPr/>
                </p:nvSpPr>
                <p:spPr>
                  <a:xfrm>
                    <a:off x="264317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9" name="Google Shape;889;p14"/>
                  <p:cNvSpPr/>
                  <p:nvPr/>
                </p:nvSpPr>
                <p:spPr>
                  <a:xfrm>
                    <a:off x="92866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0" name="Google Shape;890;p14"/>
                  <p:cNvSpPr/>
                  <p:nvPr/>
                </p:nvSpPr>
                <p:spPr>
                  <a:xfrm>
                    <a:off x="121441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1" name="Google Shape;891;p14"/>
                  <p:cNvSpPr/>
                  <p:nvPr/>
                </p:nvSpPr>
                <p:spPr>
                  <a:xfrm>
                    <a:off x="1500166"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2" name="Google Shape;892;p14"/>
                  <p:cNvSpPr/>
                  <p:nvPr/>
                </p:nvSpPr>
                <p:spPr>
                  <a:xfrm>
                    <a:off x="1785918"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3" name="Google Shape;893;p14"/>
                  <p:cNvSpPr/>
                  <p:nvPr/>
                </p:nvSpPr>
                <p:spPr>
                  <a:xfrm>
                    <a:off x="2071670"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4" name="Google Shape;894;p14"/>
                  <p:cNvSpPr/>
                  <p:nvPr/>
                </p:nvSpPr>
                <p:spPr>
                  <a:xfrm>
                    <a:off x="235742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5" name="Google Shape;895;p14"/>
                  <p:cNvSpPr/>
                  <p:nvPr/>
                </p:nvSpPr>
                <p:spPr>
                  <a:xfrm>
                    <a:off x="264317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6" name="Google Shape;896;p14"/>
                  <p:cNvSpPr/>
                  <p:nvPr/>
                </p:nvSpPr>
                <p:spPr>
                  <a:xfrm>
                    <a:off x="92866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7" name="Google Shape;897;p14"/>
                  <p:cNvSpPr/>
                  <p:nvPr/>
                </p:nvSpPr>
                <p:spPr>
                  <a:xfrm>
                    <a:off x="121441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8" name="Google Shape;898;p14"/>
                  <p:cNvSpPr/>
                  <p:nvPr/>
                </p:nvSpPr>
                <p:spPr>
                  <a:xfrm>
                    <a:off x="1500166"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9" name="Google Shape;899;p14"/>
                  <p:cNvSpPr/>
                  <p:nvPr/>
                </p:nvSpPr>
                <p:spPr>
                  <a:xfrm>
                    <a:off x="1785918"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0" name="Google Shape;900;p14"/>
                  <p:cNvSpPr/>
                  <p:nvPr/>
                </p:nvSpPr>
                <p:spPr>
                  <a:xfrm>
                    <a:off x="2071670"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1" name="Google Shape;901;p14"/>
                  <p:cNvSpPr/>
                  <p:nvPr/>
                </p:nvSpPr>
                <p:spPr>
                  <a:xfrm>
                    <a:off x="235742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2" name="Google Shape;902;p14"/>
                  <p:cNvSpPr/>
                  <p:nvPr/>
                </p:nvSpPr>
                <p:spPr>
                  <a:xfrm>
                    <a:off x="264317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3" name="Google Shape;903;p14"/>
                  <p:cNvSpPr/>
                  <p:nvPr/>
                </p:nvSpPr>
                <p:spPr>
                  <a:xfrm>
                    <a:off x="92866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4" name="Google Shape;904;p14"/>
                  <p:cNvSpPr/>
                  <p:nvPr/>
                </p:nvSpPr>
                <p:spPr>
                  <a:xfrm>
                    <a:off x="121441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5" name="Google Shape;905;p14"/>
                  <p:cNvSpPr/>
                  <p:nvPr/>
                </p:nvSpPr>
                <p:spPr>
                  <a:xfrm>
                    <a:off x="1500166"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6" name="Google Shape;906;p14"/>
                  <p:cNvSpPr/>
                  <p:nvPr/>
                </p:nvSpPr>
                <p:spPr>
                  <a:xfrm>
                    <a:off x="1785918"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7" name="Google Shape;907;p14"/>
                  <p:cNvSpPr/>
                  <p:nvPr/>
                </p:nvSpPr>
                <p:spPr>
                  <a:xfrm>
                    <a:off x="2071670"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8" name="Google Shape;908;p14"/>
                  <p:cNvSpPr/>
                  <p:nvPr/>
                </p:nvSpPr>
                <p:spPr>
                  <a:xfrm>
                    <a:off x="235742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9" name="Google Shape;909;p14"/>
                  <p:cNvSpPr/>
                  <p:nvPr/>
                </p:nvSpPr>
                <p:spPr>
                  <a:xfrm>
                    <a:off x="264317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910" name="Google Shape;910;p14"/>
              <p:cNvGrpSpPr/>
              <p:nvPr/>
            </p:nvGrpSpPr>
            <p:grpSpPr>
              <a:xfrm>
                <a:off x="5286380" y="3571876"/>
                <a:ext cx="1246918" cy="857256"/>
                <a:chOff x="785786" y="3643314"/>
                <a:chExt cx="2286016" cy="1571636"/>
              </a:xfrm>
            </p:grpSpPr>
            <p:sp>
              <p:nvSpPr>
                <p:cNvPr id="911" name="Google Shape;911;p14"/>
                <p:cNvSpPr/>
                <p:nvPr/>
              </p:nvSpPr>
              <p:spPr>
                <a:xfrm>
                  <a:off x="785786" y="3643314"/>
                  <a:ext cx="2286016" cy="1571636"/>
                </a:xfrm>
                <a:prstGeom prst="snip1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2" name="Google Shape;912;p14"/>
                <p:cNvSpPr/>
                <p:nvPr/>
              </p:nvSpPr>
              <p:spPr>
                <a:xfrm>
                  <a:off x="92866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3" name="Google Shape;913;p14"/>
                <p:cNvSpPr/>
                <p:nvPr/>
              </p:nvSpPr>
              <p:spPr>
                <a:xfrm>
                  <a:off x="121441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4" name="Google Shape;914;p14"/>
                <p:cNvSpPr/>
                <p:nvPr/>
              </p:nvSpPr>
              <p:spPr>
                <a:xfrm>
                  <a:off x="1500166"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5" name="Google Shape;915;p14"/>
                <p:cNvSpPr/>
                <p:nvPr/>
              </p:nvSpPr>
              <p:spPr>
                <a:xfrm>
                  <a:off x="1785918"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6" name="Google Shape;916;p14"/>
                <p:cNvSpPr/>
                <p:nvPr/>
              </p:nvSpPr>
              <p:spPr>
                <a:xfrm>
                  <a:off x="2071670"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7" name="Google Shape;917;p14"/>
                <p:cNvSpPr/>
                <p:nvPr/>
              </p:nvSpPr>
              <p:spPr>
                <a:xfrm>
                  <a:off x="235742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8" name="Google Shape;918;p14"/>
                <p:cNvSpPr/>
                <p:nvPr/>
              </p:nvSpPr>
              <p:spPr>
                <a:xfrm>
                  <a:off x="264317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9" name="Google Shape;919;p14"/>
                <p:cNvSpPr/>
                <p:nvPr/>
              </p:nvSpPr>
              <p:spPr>
                <a:xfrm>
                  <a:off x="92866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0" name="Google Shape;920;p14"/>
                <p:cNvSpPr/>
                <p:nvPr/>
              </p:nvSpPr>
              <p:spPr>
                <a:xfrm>
                  <a:off x="121441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1" name="Google Shape;921;p14"/>
                <p:cNvSpPr/>
                <p:nvPr/>
              </p:nvSpPr>
              <p:spPr>
                <a:xfrm>
                  <a:off x="1500166"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2" name="Google Shape;922;p14"/>
                <p:cNvSpPr/>
                <p:nvPr/>
              </p:nvSpPr>
              <p:spPr>
                <a:xfrm>
                  <a:off x="1785918"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3" name="Google Shape;923;p14"/>
                <p:cNvSpPr/>
                <p:nvPr/>
              </p:nvSpPr>
              <p:spPr>
                <a:xfrm>
                  <a:off x="2071670"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4" name="Google Shape;924;p14"/>
                <p:cNvSpPr/>
                <p:nvPr/>
              </p:nvSpPr>
              <p:spPr>
                <a:xfrm>
                  <a:off x="235742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5" name="Google Shape;925;p14"/>
                <p:cNvSpPr/>
                <p:nvPr/>
              </p:nvSpPr>
              <p:spPr>
                <a:xfrm>
                  <a:off x="264317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6" name="Google Shape;926;p14"/>
                <p:cNvSpPr/>
                <p:nvPr/>
              </p:nvSpPr>
              <p:spPr>
                <a:xfrm>
                  <a:off x="92866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7" name="Google Shape;927;p14"/>
                <p:cNvSpPr/>
                <p:nvPr/>
              </p:nvSpPr>
              <p:spPr>
                <a:xfrm>
                  <a:off x="121441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8" name="Google Shape;928;p14"/>
                <p:cNvSpPr/>
                <p:nvPr/>
              </p:nvSpPr>
              <p:spPr>
                <a:xfrm>
                  <a:off x="1500166"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9" name="Google Shape;929;p14"/>
                <p:cNvSpPr/>
                <p:nvPr/>
              </p:nvSpPr>
              <p:spPr>
                <a:xfrm>
                  <a:off x="1785918"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0" name="Google Shape;930;p14"/>
                <p:cNvSpPr/>
                <p:nvPr/>
              </p:nvSpPr>
              <p:spPr>
                <a:xfrm>
                  <a:off x="2071670"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1" name="Google Shape;931;p14"/>
                <p:cNvSpPr/>
                <p:nvPr/>
              </p:nvSpPr>
              <p:spPr>
                <a:xfrm>
                  <a:off x="235742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2" name="Google Shape;932;p14"/>
                <p:cNvSpPr/>
                <p:nvPr/>
              </p:nvSpPr>
              <p:spPr>
                <a:xfrm>
                  <a:off x="264317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3" name="Google Shape;933;p14"/>
                <p:cNvSpPr/>
                <p:nvPr/>
              </p:nvSpPr>
              <p:spPr>
                <a:xfrm>
                  <a:off x="92866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4" name="Google Shape;934;p14"/>
                <p:cNvSpPr/>
                <p:nvPr/>
              </p:nvSpPr>
              <p:spPr>
                <a:xfrm>
                  <a:off x="121441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5" name="Google Shape;935;p14"/>
                <p:cNvSpPr/>
                <p:nvPr/>
              </p:nvSpPr>
              <p:spPr>
                <a:xfrm>
                  <a:off x="1500166"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6" name="Google Shape;936;p14"/>
                <p:cNvSpPr/>
                <p:nvPr/>
              </p:nvSpPr>
              <p:spPr>
                <a:xfrm>
                  <a:off x="1785918"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7" name="Google Shape;937;p14"/>
                <p:cNvSpPr/>
                <p:nvPr/>
              </p:nvSpPr>
              <p:spPr>
                <a:xfrm>
                  <a:off x="2071670"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8" name="Google Shape;938;p14"/>
                <p:cNvSpPr/>
                <p:nvPr/>
              </p:nvSpPr>
              <p:spPr>
                <a:xfrm>
                  <a:off x="235742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9" name="Google Shape;939;p14"/>
                <p:cNvSpPr/>
                <p:nvPr/>
              </p:nvSpPr>
              <p:spPr>
                <a:xfrm>
                  <a:off x="264317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0" name="Google Shape;940;p14"/>
                <p:cNvSpPr/>
                <p:nvPr/>
              </p:nvSpPr>
              <p:spPr>
                <a:xfrm>
                  <a:off x="92866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1" name="Google Shape;941;p14"/>
                <p:cNvSpPr/>
                <p:nvPr/>
              </p:nvSpPr>
              <p:spPr>
                <a:xfrm>
                  <a:off x="121441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2" name="Google Shape;942;p14"/>
                <p:cNvSpPr/>
                <p:nvPr/>
              </p:nvSpPr>
              <p:spPr>
                <a:xfrm>
                  <a:off x="1500166"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3" name="Google Shape;943;p14"/>
                <p:cNvSpPr/>
                <p:nvPr/>
              </p:nvSpPr>
              <p:spPr>
                <a:xfrm>
                  <a:off x="1785918"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4" name="Google Shape;944;p14"/>
                <p:cNvSpPr/>
                <p:nvPr/>
              </p:nvSpPr>
              <p:spPr>
                <a:xfrm>
                  <a:off x="2071670"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5" name="Google Shape;945;p14"/>
                <p:cNvSpPr/>
                <p:nvPr/>
              </p:nvSpPr>
              <p:spPr>
                <a:xfrm>
                  <a:off x="235742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6" name="Google Shape;946;p14"/>
                <p:cNvSpPr/>
                <p:nvPr/>
              </p:nvSpPr>
              <p:spPr>
                <a:xfrm>
                  <a:off x="264317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947" name="Google Shape;947;p14"/>
            <p:cNvGrpSpPr/>
            <p:nvPr/>
          </p:nvGrpSpPr>
          <p:grpSpPr>
            <a:xfrm>
              <a:off x="6896982" y="3571876"/>
              <a:ext cx="1246918" cy="1285884"/>
              <a:chOff x="5286380" y="3571876"/>
              <a:chExt cx="1246918" cy="1285884"/>
            </a:xfrm>
          </p:grpSpPr>
          <p:grpSp>
            <p:nvGrpSpPr>
              <p:cNvPr id="948" name="Google Shape;948;p14"/>
              <p:cNvGrpSpPr/>
              <p:nvPr/>
            </p:nvGrpSpPr>
            <p:grpSpPr>
              <a:xfrm>
                <a:off x="5286380" y="3786190"/>
                <a:ext cx="1246918" cy="1071570"/>
                <a:chOff x="5286380" y="3786190"/>
                <a:chExt cx="1246918" cy="1071570"/>
              </a:xfrm>
            </p:grpSpPr>
            <p:grpSp>
              <p:nvGrpSpPr>
                <p:cNvPr id="949" name="Google Shape;949;p14"/>
                <p:cNvGrpSpPr/>
                <p:nvPr/>
              </p:nvGrpSpPr>
              <p:grpSpPr>
                <a:xfrm>
                  <a:off x="5286380" y="4000504"/>
                  <a:ext cx="1246918" cy="857256"/>
                  <a:chOff x="785786" y="3643314"/>
                  <a:chExt cx="2286016" cy="1571636"/>
                </a:xfrm>
              </p:grpSpPr>
              <p:sp>
                <p:nvSpPr>
                  <p:cNvPr id="950" name="Google Shape;950;p14"/>
                  <p:cNvSpPr/>
                  <p:nvPr/>
                </p:nvSpPr>
                <p:spPr>
                  <a:xfrm>
                    <a:off x="785786" y="3643314"/>
                    <a:ext cx="2286016" cy="1571636"/>
                  </a:xfrm>
                  <a:prstGeom prst="snip1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1" name="Google Shape;951;p14"/>
                  <p:cNvSpPr/>
                  <p:nvPr/>
                </p:nvSpPr>
                <p:spPr>
                  <a:xfrm>
                    <a:off x="92866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2" name="Google Shape;952;p14"/>
                  <p:cNvSpPr/>
                  <p:nvPr/>
                </p:nvSpPr>
                <p:spPr>
                  <a:xfrm>
                    <a:off x="121441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3" name="Google Shape;953;p14"/>
                  <p:cNvSpPr/>
                  <p:nvPr/>
                </p:nvSpPr>
                <p:spPr>
                  <a:xfrm>
                    <a:off x="1500166"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4" name="Google Shape;954;p14"/>
                  <p:cNvSpPr/>
                  <p:nvPr/>
                </p:nvSpPr>
                <p:spPr>
                  <a:xfrm>
                    <a:off x="1785918"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5" name="Google Shape;955;p14"/>
                  <p:cNvSpPr/>
                  <p:nvPr/>
                </p:nvSpPr>
                <p:spPr>
                  <a:xfrm>
                    <a:off x="2071670"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6" name="Google Shape;956;p14"/>
                  <p:cNvSpPr/>
                  <p:nvPr/>
                </p:nvSpPr>
                <p:spPr>
                  <a:xfrm>
                    <a:off x="235742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7" name="Google Shape;957;p14"/>
                  <p:cNvSpPr/>
                  <p:nvPr/>
                </p:nvSpPr>
                <p:spPr>
                  <a:xfrm>
                    <a:off x="264317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8" name="Google Shape;958;p14"/>
                  <p:cNvSpPr/>
                  <p:nvPr/>
                </p:nvSpPr>
                <p:spPr>
                  <a:xfrm>
                    <a:off x="92866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9" name="Google Shape;959;p14"/>
                  <p:cNvSpPr/>
                  <p:nvPr/>
                </p:nvSpPr>
                <p:spPr>
                  <a:xfrm>
                    <a:off x="121441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0" name="Google Shape;960;p14"/>
                  <p:cNvSpPr/>
                  <p:nvPr/>
                </p:nvSpPr>
                <p:spPr>
                  <a:xfrm>
                    <a:off x="1500166"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1" name="Google Shape;961;p14"/>
                  <p:cNvSpPr/>
                  <p:nvPr/>
                </p:nvSpPr>
                <p:spPr>
                  <a:xfrm>
                    <a:off x="1785918"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2" name="Google Shape;962;p14"/>
                  <p:cNvSpPr/>
                  <p:nvPr/>
                </p:nvSpPr>
                <p:spPr>
                  <a:xfrm>
                    <a:off x="2071670"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3" name="Google Shape;963;p14"/>
                  <p:cNvSpPr/>
                  <p:nvPr/>
                </p:nvSpPr>
                <p:spPr>
                  <a:xfrm>
                    <a:off x="235742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4" name="Google Shape;964;p14"/>
                  <p:cNvSpPr/>
                  <p:nvPr/>
                </p:nvSpPr>
                <p:spPr>
                  <a:xfrm>
                    <a:off x="264317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5" name="Google Shape;965;p14"/>
                  <p:cNvSpPr/>
                  <p:nvPr/>
                </p:nvSpPr>
                <p:spPr>
                  <a:xfrm>
                    <a:off x="92866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6" name="Google Shape;966;p14"/>
                  <p:cNvSpPr/>
                  <p:nvPr/>
                </p:nvSpPr>
                <p:spPr>
                  <a:xfrm>
                    <a:off x="121441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7" name="Google Shape;967;p14"/>
                  <p:cNvSpPr/>
                  <p:nvPr/>
                </p:nvSpPr>
                <p:spPr>
                  <a:xfrm>
                    <a:off x="1500166"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8" name="Google Shape;968;p14"/>
                  <p:cNvSpPr/>
                  <p:nvPr/>
                </p:nvSpPr>
                <p:spPr>
                  <a:xfrm>
                    <a:off x="1785918"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9" name="Google Shape;969;p14"/>
                  <p:cNvSpPr/>
                  <p:nvPr/>
                </p:nvSpPr>
                <p:spPr>
                  <a:xfrm>
                    <a:off x="2071670"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0" name="Google Shape;970;p14"/>
                  <p:cNvSpPr/>
                  <p:nvPr/>
                </p:nvSpPr>
                <p:spPr>
                  <a:xfrm>
                    <a:off x="235742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1" name="Google Shape;971;p14"/>
                  <p:cNvSpPr/>
                  <p:nvPr/>
                </p:nvSpPr>
                <p:spPr>
                  <a:xfrm>
                    <a:off x="264317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2" name="Google Shape;972;p14"/>
                  <p:cNvSpPr/>
                  <p:nvPr/>
                </p:nvSpPr>
                <p:spPr>
                  <a:xfrm>
                    <a:off x="92866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3" name="Google Shape;973;p14"/>
                  <p:cNvSpPr/>
                  <p:nvPr/>
                </p:nvSpPr>
                <p:spPr>
                  <a:xfrm>
                    <a:off x="121441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4" name="Google Shape;974;p14"/>
                  <p:cNvSpPr/>
                  <p:nvPr/>
                </p:nvSpPr>
                <p:spPr>
                  <a:xfrm>
                    <a:off x="1500166"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5" name="Google Shape;975;p14"/>
                  <p:cNvSpPr/>
                  <p:nvPr/>
                </p:nvSpPr>
                <p:spPr>
                  <a:xfrm>
                    <a:off x="1785918"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6" name="Google Shape;976;p14"/>
                  <p:cNvSpPr/>
                  <p:nvPr/>
                </p:nvSpPr>
                <p:spPr>
                  <a:xfrm>
                    <a:off x="2071670"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7" name="Google Shape;977;p14"/>
                  <p:cNvSpPr/>
                  <p:nvPr/>
                </p:nvSpPr>
                <p:spPr>
                  <a:xfrm>
                    <a:off x="235742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8" name="Google Shape;978;p14"/>
                  <p:cNvSpPr/>
                  <p:nvPr/>
                </p:nvSpPr>
                <p:spPr>
                  <a:xfrm>
                    <a:off x="264317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9" name="Google Shape;979;p14"/>
                  <p:cNvSpPr/>
                  <p:nvPr/>
                </p:nvSpPr>
                <p:spPr>
                  <a:xfrm>
                    <a:off x="92866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0" name="Google Shape;980;p14"/>
                  <p:cNvSpPr/>
                  <p:nvPr/>
                </p:nvSpPr>
                <p:spPr>
                  <a:xfrm>
                    <a:off x="121441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1" name="Google Shape;981;p14"/>
                  <p:cNvSpPr/>
                  <p:nvPr/>
                </p:nvSpPr>
                <p:spPr>
                  <a:xfrm>
                    <a:off x="1500166"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2" name="Google Shape;982;p14"/>
                  <p:cNvSpPr/>
                  <p:nvPr/>
                </p:nvSpPr>
                <p:spPr>
                  <a:xfrm>
                    <a:off x="1785918"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3" name="Google Shape;983;p14"/>
                  <p:cNvSpPr/>
                  <p:nvPr/>
                </p:nvSpPr>
                <p:spPr>
                  <a:xfrm>
                    <a:off x="2071670"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4" name="Google Shape;984;p14"/>
                  <p:cNvSpPr/>
                  <p:nvPr/>
                </p:nvSpPr>
                <p:spPr>
                  <a:xfrm>
                    <a:off x="235742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5" name="Google Shape;985;p14"/>
                  <p:cNvSpPr/>
                  <p:nvPr/>
                </p:nvSpPr>
                <p:spPr>
                  <a:xfrm>
                    <a:off x="264317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986" name="Google Shape;986;p14"/>
                <p:cNvGrpSpPr/>
                <p:nvPr/>
              </p:nvGrpSpPr>
              <p:grpSpPr>
                <a:xfrm>
                  <a:off x="5286380" y="3786190"/>
                  <a:ext cx="1246918" cy="857256"/>
                  <a:chOff x="785786" y="3643314"/>
                  <a:chExt cx="2286016" cy="1571636"/>
                </a:xfrm>
              </p:grpSpPr>
              <p:sp>
                <p:nvSpPr>
                  <p:cNvPr id="987" name="Google Shape;987;p14"/>
                  <p:cNvSpPr/>
                  <p:nvPr/>
                </p:nvSpPr>
                <p:spPr>
                  <a:xfrm>
                    <a:off x="785786" y="3643314"/>
                    <a:ext cx="2286016" cy="1571636"/>
                  </a:xfrm>
                  <a:prstGeom prst="snip1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8" name="Google Shape;988;p14"/>
                  <p:cNvSpPr/>
                  <p:nvPr/>
                </p:nvSpPr>
                <p:spPr>
                  <a:xfrm>
                    <a:off x="92866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9" name="Google Shape;989;p14"/>
                  <p:cNvSpPr/>
                  <p:nvPr/>
                </p:nvSpPr>
                <p:spPr>
                  <a:xfrm>
                    <a:off x="121441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0" name="Google Shape;990;p14"/>
                  <p:cNvSpPr/>
                  <p:nvPr/>
                </p:nvSpPr>
                <p:spPr>
                  <a:xfrm>
                    <a:off x="1500166"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1" name="Google Shape;991;p14"/>
                  <p:cNvSpPr/>
                  <p:nvPr/>
                </p:nvSpPr>
                <p:spPr>
                  <a:xfrm>
                    <a:off x="1785918"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2" name="Google Shape;992;p14"/>
                  <p:cNvSpPr/>
                  <p:nvPr/>
                </p:nvSpPr>
                <p:spPr>
                  <a:xfrm>
                    <a:off x="2071670"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3" name="Google Shape;993;p14"/>
                  <p:cNvSpPr/>
                  <p:nvPr/>
                </p:nvSpPr>
                <p:spPr>
                  <a:xfrm>
                    <a:off x="235742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4" name="Google Shape;994;p14"/>
                  <p:cNvSpPr/>
                  <p:nvPr/>
                </p:nvSpPr>
                <p:spPr>
                  <a:xfrm>
                    <a:off x="264317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5" name="Google Shape;995;p14"/>
                  <p:cNvSpPr/>
                  <p:nvPr/>
                </p:nvSpPr>
                <p:spPr>
                  <a:xfrm>
                    <a:off x="92866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6" name="Google Shape;996;p14"/>
                  <p:cNvSpPr/>
                  <p:nvPr/>
                </p:nvSpPr>
                <p:spPr>
                  <a:xfrm>
                    <a:off x="121441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7" name="Google Shape;997;p14"/>
                  <p:cNvSpPr/>
                  <p:nvPr/>
                </p:nvSpPr>
                <p:spPr>
                  <a:xfrm>
                    <a:off x="1500166"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8" name="Google Shape;998;p14"/>
                  <p:cNvSpPr/>
                  <p:nvPr/>
                </p:nvSpPr>
                <p:spPr>
                  <a:xfrm>
                    <a:off x="1785918"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9" name="Google Shape;999;p14"/>
                  <p:cNvSpPr/>
                  <p:nvPr/>
                </p:nvSpPr>
                <p:spPr>
                  <a:xfrm>
                    <a:off x="2071670"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0" name="Google Shape;1000;p14"/>
                  <p:cNvSpPr/>
                  <p:nvPr/>
                </p:nvSpPr>
                <p:spPr>
                  <a:xfrm>
                    <a:off x="235742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1" name="Google Shape;1001;p14"/>
                  <p:cNvSpPr/>
                  <p:nvPr/>
                </p:nvSpPr>
                <p:spPr>
                  <a:xfrm>
                    <a:off x="264317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2" name="Google Shape;1002;p14"/>
                  <p:cNvSpPr/>
                  <p:nvPr/>
                </p:nvSpPr>
                <p:spPr>
                  <a:xfrm>
                    <a:off x="92866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3" name="Google Shape;1003;p14"/>
                  <p:cNvSpPr/>
                  <p:nvPr/>
                </p:nvSpPr>
                <p:spPr>
                  <a:xfrm>
                    <a:off x="121441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4" name="Google Shape;1004;p14"/>
                  <p:cNvSpPr/>
                  <p:nvPr/>
                </p:nvSpPr>
                <p:spPr>
                  <a:xfrm>
                    <a:off x="1500166"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5" name="Google Shape;1005;p14"/>
                  <p:cNvSpPr/>
                  <p:nvPr/>
                </p:nvSpPr>
                <p:spPr>
                  <a:xfrm>
                    <a:off x="1785918"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6" name="Google Shape;1006;p14"/>
                  <p:cNvSpPr/>
                  <p:nvPr/>
                </p:nvSpPr>
                <p:spPr>
                  <a:xfrm>
                    <a:off x="2071670"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7" name="Google Shape;1007;p14"/>
                  <p:cNvSpPr/>
                  <p:nvPr/>
                </p:nvSpPr>
                <p:spPr>
                  <a:xfrm>
                    <a:off x="235742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8" name="Google Shape;1008;p14"/>
                  <p:cNvSpPr/>
                  <p:nvPr/>
                </p:nvSpPr>
                <p:spPr>
                  <a:xfrm>
                    <a:off x="264317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9" name="Google Shape;1009;p14"/>
                  <p:cNvSpPr/>
                  <p:nvPr/>
                </p:nvSpPr>
                <p:spPr>
                  <a:xfrm>
                    <a:off x="92866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0" name="Google Shape;1010;p14"/>
                  <p:cNvSpPr/>
                  <p:nvPr/>
                </p:nvSpPr>
                <p:spPr>
                  <a:xfrm>
                    <a:off x="121441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1" name="Google Shape;1011;p14"/>
                  <p:cNvSpPr/>
                  <p:nvPr/>
                </p:nvSpPr>
                <p:spPr>
                  <a:xfrm>
                    <a:off x="1500166"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2" name="Google Shape;1012;p14"/>
                  <p:cNvSpPr/>
                  <p:nvPr/>
                </p:nvSpPr>
                <p:spPr>
                  <a:xfrm>
                    <a:off x="1785918"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3" name="Google Shape;1013;p14"/>
                  <p:cNvSpPr/>
                  <p:nvPr/>
                </p:nvSpPr>
                <p:spPr>
                  <a:xfrm>
                    <a:off x="2071670"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4" name="Google Shape;1014;p14"/>
                  <p:cNvSpPr/>
                  <p:nvPr/>
                </p:nvSpPr>
                <p:spPr>
                  <a:xfrm>
                    <a:off x="235742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5" name="Google Shape;1015;p14"/>
                  <p:cNvSpPr/>
                  <p:nvPr/>
                </p:nvSpPr>
                <p:spPr>
                  <a:xfrm>
                    <a:off x="264317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6" name="Google Shape;1016;p14"/>
                  <p:cNvSpPr/>
                  <p:nvPr/>
                </p:nvSpPr>
                <p:spPr>
                  <a:xfrm>
                    <a:off x="92866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7" name="Google Shape;1017;p14"/>
                  <p:cNvSpPr/>
                  <p:nvPr/>
                </p:nvSpPr>
                <p:spPr>
                  <a:xfrm>
                    <a:off x="121441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8" name="Google Shape;1018;p14"/>
                  <p:cNvSpPr/>
                  <p:nvPr/>
                </p:nvSpPr>
                <p:spPr>
                  <a:xfrm>
                    <a:off x="1500166"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9" name="Google Shape;1019;p14"/>
                  <p:cNvSpPr/>
                  <p:nvPr/>
                </p:nvSpPr>
                <p:spPr>
                  <a:xfrm>
                    <a:off x="1785918"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0" name="Google Shape;1020;p14"/>
                  <p:cNvSpPr/>
                  <p:nvPr/>
                </p:nvSpPr>
                <p:spPr>
                  <a:xfrm>
                    <a:off x="2071670"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1" name="Google Shape;1021;p14"/>
                  <p:cNvSpPr/>
                  <p:nvPr/>
                </p:nvSpPr>
                <p:spPr>
                  <a:xfrm>
                    <a:off x="235742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2" name="Google Shape;1022;p14"/>
                  <p:cNvSpPr/>
                  <p:nvPr/>
                </p:nvSpPr>
                <p:spPr>
                  <a:xfrm>
                    <a:off x="264317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1023" name="Google Shape;1023;p14"/>
              <p:cNvGrpSpPr/>
              <p:nvPr/>
            </p:nvGrpSpPr>
            <p:grpSpPr>
              <a:xfrm>
                <a:off x="5286380" y="3571876"/>
                <a:ext cx="1246918" cy="857256"/>
                <a:chOff x="785786" y="3643314"/>
                <a:chExt cx="2286016" cy="1571636"/>
              </a:xfrm>
            </p:grpSpPr>
            <p:sp>
              <p:nvSpPr>
                <p:cNvPr id="1024" name="Google Shape;1024;p14"/>
                <p:cNvSpPr/>
                <p:nvPr/>
              </p:nvSpPr>
              <p:spPr>
                <a:xfrm>
                  <a:off x="785786" y="3643314"/>
                  <a:ext cx="2286016" cy="1571636"/>
                </a:xfrm>
                <a:prstGeom prst="snip1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5" name="Google Shape;1025;p14"/>
                <p:cNvSpPr/>
                <p:nvPr/>
              </p:nvSpPr>
              <p:spPr>
                <a:xfrm>
                  <a:off x="92866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6" name="Google Shape;1026;p14"/>
                <p:cNvSpPr/>
                <p:nvPr/>
              </p:nvSpPr>
              <p:spPr>
                <a:xfrm>
                  <a:off x="121441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7" name="Google Shape;1027;p14"/>
                <p:cNvSpPr/>
                <p:nvPr/>
              </p:nvSpPr>
              <p:spPr>
                <a:xfrm>
                  <a:off x="1500166"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8" name="Google Shape;1028;p14"/>
                <p:cNvSpPr/>
                <p:nvPr/>
              </p:nvSpPr>
              <p:spPr>
                <a:xfrm>
                  <a:off x="1785918"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9" name="Google Shape;1029;p14"/>
                <p:cNvSpPr/>
                <p:nvPr/>
              </p:nvSpPr>
              <p:spPr>
                <a:xfrm>
                  <a:off x="2071670"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0" name="Google Shape;1030;p14"/>
                <p:cNvSpPr/>
                <p:nvPr/>
              </p:nvSpPr>
              <p:spPr>
                <a:xfrm>
                  <a:off x="235742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1" name="Google Shape;1031;p14"/>
                <p:cNvSpPr/>
                <p:nvPr/>
              </p:nvSpPr>
              <p:spPr>
                <a:xfrm>
                  <a:off x="264317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2" name="Google Shape;1032;p14"/>
                <p:cNvSpPr/>
                <p:nvPr/>
              </p:nvSpPr>
              <p:spPr>
                <a:xfrm>
                  <a:off x="92866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3" name="Google Shape;1033;p14"/>
                <p:cNvSpPr/>
                <p:nvPr/>
              </p:nvSpPr>
              <p:spPr>
                <a:xfrm>
                  <a:off x="121441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4" name="Google Shape;1034;p14"/>
                <p:cNvSpPr/>
                <p:nvPr/>
              </p:nvSpPr>
              <p:spPr>
                <a:xfrm>
                  <a:off x="1500166"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5" name="Google Shape;1035;p14"/>
                <p:cNvSpPr/>
                <p:nvPr/>
              </p:nvSpPr>
              <p:spPr>
                <a:xfrm>
                  <a:off x="1785918"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6" name="Google Shape;1036;p14"/>
                <p:cNvSpPr/>
                <p:nvPr/>
              </p:nvSpPr>
              <p:spPr>
                <a:xfrm>
                  <a:off x="2071670"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7" name="Google Shape;1037;p14"/>
                <p:cNvSpPr/>
                <p:nvPr/>
              </p:nvSpPr>
              <p:spPr>
                <a:xfrm>
                  <a:off x="235742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8" name="Google Shape;1038;p14"/>
                <p:cNvSpPr/>
                <p:nvPr/>
              </p:nvSpPr>
              <p:spPr>
                <a:xfrm>
                  <a:off x="264317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9" name="Google Shape;1039;p14"/>
                <p:cNvSpPr/>
                <p:nvPr/>
              </p:nvSpPr>
              <p:spPr>
                <a:xfrm>
                  <a:off x="92866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0" name="Google Shape;1040;p14"/>
                <p:cNvSpPr/>
                <p:nvPr/>
              </p:nvSpPr>
              <p:spPr>
                <a:xfrm>
                  <a:off x="121441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1" name="Google Shape;1041;p14"/>
                <p:cNvSpPr/>
                <p:nvPr/>
              </p:nvSpPr>
              <p:spPr>
                <a:xfrm>
                  <a:off x="1500166"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2" name="Google Shape;1042;p14"/>
                <p:cNvSpPr/>
                <p:nvPr/>
              </p:nvSpPr>
              <p:spPr>
                <a:xfrm>
                  <a:off x="1785918"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3" name="Google Shape;1043;p14"/>
                <p:cNvSpPr/>
                <p:nvPr/>
              </p:nvSpPr>
              <p:spPr>
                <a:xfrm>
                  <a:off x="2071670"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4" name="Google Shape;1044;p14"/>
                <p:cNvSpPr/>
                <p:nvPr/>
              </p:nvSpPr>
              <p:spPr>
                <a:xfrm>
                  <a:off x="235742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5" name="Google Shape;1045;p14"/>
                <p:cNvSpPr/>
                <p:nvPr/>
              </p:nvSpPr>
              <p:spPr>
                <a:xfrm>
                  <a:off x="264317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6" name="Google Shape;1046;p14"/>
                <p:cNvSpPr/>
                <p:nvPr/>
              </p:nvSpPr>
              <p:spPr>
                <a:xfrm>
                  <a:off x="92866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7" name="Google Shape;1047;p14"/>
                <p:cNvSpPr/>
                <p:nvPr/>
              </p:nvSpPr>
              <p:spPr>
                <a:xfrm>
                  <a:off x="121441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8" name="Google Shape;1048;p14"/>
                <p:cNvSpPr/>
                <p:nvPr/>
              </p:nvSpPr>
              <p:spPr>
                <a:xfrm>
                  <a:off x="1500166"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9" name="Google Shape;1049;p14"/>
                <p:cNvSpPr/>
                <p:nvPr/>
              </p:nvSpPr>
              <p:spPr>
                <a:xfrm>
                  <a:off x="1785918"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0" name="Google Shape;1050;p14"/>
                <p:cNvSpPr/>
                <p:nvPr/>
              </p:nvSpPr>
              <p:spPr>
                <a:xfrm>
                  <a:off x="2071670"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1" name="Google Shape;1051;p14"/>
                <p:cNvSpPr/>
                <p:nvPr/>
              </p:nvSpPr>
              <p:spPr>
                <a:xfrm>
                  <a:off x="235742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2" name="Google Shape;1052;p14"/>
                <p:cNvSpPr/>
                <p:nvPr/>
              </p:nvSpPr>
              <p:spPr>
                <a:xfrm>
                  <a:off x="264317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3" name="Google Shape;1053;p14"/>
                <p:cNvSpPr/>
                <p:nvPr/>
              </p:nvSpPr>
              <p:spPr>
                <a:xfrm>
                  <a:off x="92866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4" name="Google Shape;1054;p14"/>
                <p:cNvSpPr/>
                <p:nvPr/>
              </p:nvSpPr>
              <p:spPr>
                <a:xfrm>
                  <a:off x="121441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5" name="Google Shape;1055;p14"/>
                <p:cNvSpPr/>
                <p:nvPr/>
              </p:nvSpPr>
              <p:spPr>
                <a:xfrm>
                  <a:off x="1500166"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6" name="Google Shape;1056;p14"/>
                <p:cNvSpPr/>
                <p:nvPr/>
              </p:nvSpPr>
              <p:spPr>
                <a:xfrm>
                  <a:off x="1785918"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7" name="Google Shape;1057;p14"/>
                <p:cNvSpPr/>
                <p:nvPr/>
              </p:nvSpPr>
              <p:spPr>
                <a:xfrm>
                  <a:off x="2071670"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8" name="Google Shape;1058;p14"/>
                <p:cNvSpPr/>
                <p:nvPr/>
              </p:nvSpPr>
              <p:spPr>
                <a:xfrm>
                  <a:off x="235742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9" name="Google Shape;1059;p14"/>
                <p:cNvSpPr/>
                <p:nvPr/>
              </p:nvSpPr>
              <p:spPr>
                <a:xfrm>
                  <a:off x="264317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cxnSp>
        <p:nvCxnSpPr>
          <p:cNvPr id="1060" name="Google Shape;1060;p14"/>
          <p:cNvCxnSpPr/>
          <p:nvPr/>
        </p:nvCxnSpPr>
        <p:spPr>
          <a:xfrm>
            <a:off x="1008104" y="2248780"/>
            <a:ext cx="468312" cy="1587"/>
          </a:xfrm>
          <a:prstGeom prst="straightConnector1">
            <a:avLst/>
          </a:prstGeom>
          <a:noFill/>
          <a:ln cap="flat" cmpd="sng" w="9525">
            <a:solidFill>
              <a:schemeClr val="dk1"/>
            </a:solidFill>
            <a:prstDash val="solid"/>
            <a:round/>
            <a:headEnd len="sm" w="sm" type="none"/>
            <a:tailEnd len="med" w="med" type="stealth"/>
          </a:ln>
        </p:spPr>
      </p:cxnSp>
      <p:sp>
        <p:nvSpPr>
          <p:cNvPr id="1061" name="Google Shape;1061;p14"/>
          <p:cNvSpPr txBox="1"/>
          <p:nvPr/>
        </p:nvSpPr>
        <p:spPr>
          <a:xfrm>
            <a:off x="392971" y="2000240"/>
            <a:ext cx="513282"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Calibri"/>
                <a:ea typeface="Calibri"/>
                <a:cs typeface="Calibri"/>
                <a:sym typeface="Calibri"/>
              </a:rPr>
              <a:t>mRNA</a:t>
            </a:r>
            <a:endParaRPr sz="1000">
              <a:solidFill>
                <a:schemeClr val="dk1"/>
              </a:solidFill>
              <a:latin typeface="Calibri"/>
              <a:ea typeface="Calibri"/>
              <a:cs typeface="Calibri"/>
              <a:sym typeface="Calibri"/>
            </a:endParaRPr>
          </a:p>
        </p:txBody>
      </p:sp>
      <p:sp>
        <p:nvSpPr>
          <p:cNvPr id="1062" name="Google Shape;1062;p14"/>
          <p:cNvSpPr txBox="1"/>
          <p:nvPr/>
        </p:nvSpPr>
        <p:spPr>
          <a:xfrm>
            <a:off x="1546513" y="2000240"/>
            <a:ext cx="47481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Calibri"/>
                <a:ea typeface="Calibri"/>
                <a:cs typeface="Calibri"/>
                <a:sym typeface="Calibri"/>
              </a:rPr>
              <a:t>cDNA</a:t>
            </a:r>
            <a:endParaRPr sz="1000">
              <a:solidFill>
                <a:schemeClr val="dk1"/>
              </a:solidFill>
              <a:latin typeface="Calibri"/>
              <a:ea typeface="Calibri"/>
              <a:cs typeface="Calibri"/>
              <a:sym typeface="Calibri"/>
            </a:endParaRPr>
          </a:p>
        </p:txBody>
      </p:sp>
      <p:sp>
        <p:nvSpPr>
          <p:cNvPr id="1063" name="Google Shape;1063;p14"/>
          <p:cNvSpPr txBox="1"/>
          <p:nvPr/>
        </p:nvSpPr>
        <p:spPr>
          <a:xfrm>
            <a:off x="2405110" y="2274117"/>
            <a:ext cx="47481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Calibri"/>
                <a:ea typeface="Calibri"/>
                <a:cs typeface="Calibri"/>
                <a:sym typeface="Calibri"/>
              </a:rPr>
              <a:t>cDNA</a:t>
            </a:r>
            <a:endParaRPr sz="1000">
              <a:solidFill>
                <a:schemeClr val="dk1"/>
              </a:solidFill>
              <a:latin typeface="Calibri"/>
              <a:ea typeface="Calibri"/>
              <a:cs typeface="Calibri"/>
              <a:sym typeface="Calibri"/>
            </a:endParaRPr>
          </a:p>
        </p:txBody>
      </p:sp>
      <p:sp>
        <p:nvSpPr>
          <p:cNvPr id="1064" name="Google Shape;1064;p14"/>
          <p:cNvSpPr/>
          <p:nvPr/>
        </p:nvSpPr>
        <p:spPr>
          <a:xfrm rot="-5400000">
            <a:off x="2053811" y="1089404"/>
            <a:ext cx="321471" cy="857257"/>
          </a:xfrm>
          <a:prstGeom prst="curvedLeftArrow">
            <a:avLst>
              <a:gd fmla="val 25000" name="adj1"/>
              <a:gd fmla="val 50000" name="adj2"/>
              <a:gd fmla="val 25000" name="adj3"/>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65" name="Google Shape;1065;p14"/>
          <p:cNvSpPr txBox="1"/>
          <p:nvPr/>
        </p:nvSpPr>
        <p:spPr>
          <a:xfrm>
            <a:off x="6286512" y="5072074"/>
            <a:ext cx="109998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Libreria di cDNA</a:t>
            </a:r>
            <a:endParaRPr i="1" sz="1000">
              <a:solidFill>
                <a:schemeClr val="dk1"/>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grpSp>
        <p:nvGrpSpPr>
          <p:cNvPr id="1070" name="Google Shape;1070;p15"/>
          <p:cNvGrpSpPr/>
          <p:nvPr/>
        </p:nvGrpSpPr>
        <p:grpSpPr>
          <a:xfrm>
            <a:off x="5229225" y="4718050"/>
            <a:ext cx="1084263" cy="1003300"/>
            <a:chOff x="3975498" y="5005387"/>
            <a:chExt cx="1084659" cy="1002507"/>
          </a:xfrm>
        </p:grpSpPr>
        <p:sp>
          <p:nvSpPr>
            <p:cNvPr id="1071" name="Google Shape;1071;p15"/>
            <p:cNvSpPr/>
            <p:nvPr/>
          </p:nvSpPr>
          <p:spPr>
            <a:xfrm>
              <a:off x="3985026" y="5005387"/>
              <a:ext cx="867092" cy="293456"/>
            </a:xfrm>
            <a:custGeom>
              <a:rect b="b" l="l" r="r" t="t"/>
              <a:pathLst>
                <a:path extrusionOk="0" h="292894" w="867172">
                  <a:moveTo>
                    <a:pt x="168275" y="292894"/>
                  </a:moveTo>
                  <a:cubicBezTo>
                    <a:pt x="84137" y="268089"/>
                    <a:pt x="0" y="243284"/>
                    <a:pt x="106362" y="228600"/>
                  </a:cubicBezTo>
                  <a:cubicBezTo>
                    <a:pt x="212724" y="213916"/>
                    <a:pt x="745728" y="242888"/>
                    <a:pt x="806450" y="204788"/>
                  </a:cubicBezTo>
                  <a:cubicBezTo>
                    <a:pt x="867172" y="166688"/>
                    <a:pt x="470693" y="0"/>
                    <a:pt x="470693" y="0"/>
                  </a:cubicBezTo>
                  <a:lnTo>
                    <a:pt x="470693" y="0"/>
                  </a:lnTo>
                </a:path>
              </a:pathLst>
            </a:custGeom>
            <a:noFill/>
            <a:ln cap="flat" cmpd="sng" w="127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72" name="Google Shape;1072;p15"/>
            <p:cNvSpPr/>
            <p:nvPr/>
          </p:nvSpPr>
          <p:spPr>
            <a:xfrm>
              <a:off x="3975498" y="5460640"/>
              <a:ext cx="1084659" cy="547254"/>
            </a:xfrm>
            <a:custGeom>
              <a:rect b="b" l="l" r="r" t="t"/>
              <a:pathLst>
                <a:path extrusionOk="0" h="547687" w="1084659">
                  <a:moveTo>
                    <a:pt x="772715" y="0"/>
                  </a:moveTo>
                  <a:cubicBezTo>
                    <a:pt x="928687" y="40282"/>
                    <a:pt x="1084659" y="80565"/>
                    <a:pt x="967978" y="107156"/>
                  </a:cubicBezTo>
                  <a:cubicBezTo>
                    <a:pt x="851297" y="133747"/>
                    <a:pt x="145256" y="86122"/>
                    <a:pt x="72628" y="159544"/>
                  </a:cubicBezTo>
                  <a:cubicBezTo>
                    <a:pt x="0" y="232966"/>
                    <a:pt x="532209" y="547687"/>
                    <a:pt x="532209" y="547687"/>
                  </a:cubicBezTo>
                  <a:lnTo>
                    <a:pt x="532209" y="547687"/>
                  </a:lnTo>
                </a:path>
              </a:pathLst>
            </a:custGeom>
            <a:noFill/>
            <a:ln cap="flat" cmpd="sng" w="127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73" name="Google Shape;1073;p15"/>
            <p:cNvGrpSpPr/>
            <p:nvPr/>
          </p:nvGrpSpPr>
          <p:grpSpPr>
            <a:xfrm rot="901558">
              <a:off x="4140981" y="5354276"/>
              <a:ext cx="614594" cy="49971"/>
              <a:chOff x="4199282" y="5153667"/>
              <a:chExt cx="614594" cy="49971"/>
            </a:xfrm>
          </p:grpSpPr>
          <p:sp>
            <p:nvSpPr>
              <p:cNvPr id="1074" name="Google Shape;1074;p15"/>
              <p:cNvSpPr/>
              <p:nvPr/>
            </p:nvSpPr>
            <p:spPr>
              <a:xfrm>
                <a:off x="4201831" y="5153667"/>
                <a:ext cx="609822" cy="47587"/>
              </a:xfrm>
              <a:prstGeom prst="rect">
                <a:avLst/>
              </a:prstGeom>
              <a:solidFill>
                <a:srgbClr val="3660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5" name="Google Shape;1075;p15"/>
              <p:cNvSpPr/>
              <p:nvPr/>
            </p:nvSpPr>
            <p:spPr>
              <a:xfrm>
                <a:off x="4199282" y="5157637"/>
                <a:ext cx="46055" cy="46001"/>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6" name="Google Shape;1076;p15"/>
              <p:cNvSpPr/>
              <p:nvPr/>
            </p:nvSpPr>
            <p:spPr>
              <a:xfrm>
                <a:off x="4769410" y="5156085"/>
                <a:ext cx="44466" cy="4600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7" name="Google Shape;1077;p15"/>
              <p:cNvSpPr/>
              <p:nvPr/>
            </p:nvSpPr>
            <p:spPr>
              <a:xfrm>
                <a:off x="4270883" y="5155104"/>
                <a:ext cx="215979" cy="47587"/>
              </a:xfrm>
              <a:prstGeom prst="rect">
                <a:avLst/>
              </a:prstGeom>
              <a:solidFill>
                <a:srgbClr val="B2A0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8" name="Google Shape;1078;p15"/>
              <p:cNvSpPr/>
              <p:nvPr/>
            </p:nvSpPr>
            <p:spPr>
              <a:xfrm>
                <a:off x="4525939" y="5155911"/>
                <a:ext cx="214390" cy="47587"/>
              </a:xfrm>
              <a:prstGeom prst="rect">
                <a:avLst/>
              </a:prstGeom>
              <a:solidFill>
                <a:srgbClr val="7692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079" name="Google Shape;1079;p15"/>
          <p:cNvSpPr/>
          <p:nvPr/>
        </p:nvSpPr>
        <p:spPr>
          <a:xfrm>
            <a:off x="5143500" y="3444881"/>
            <a:ext cx="1928813" cy="500063"/>
          </a:xfrm>
          <a:prstGeom prst="ellipse">
            <a:avLst/>
          </a:prstGeom>
          <a:solidFill>
            <a:srgbClr val="FABF8E"/>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080" name="Google Shape;1080;p15"/>
          <p:cNvCxnSpPr/>
          <p:nvPr/>
        </p:nvCxnSpPr>
        <p:spPr>
          <a:xfrm>
            <a:off x="2432050" y="1693869"/>
            <a:ext cx="571500" cy="0"/>
          </a:xfrm>
          <a:prstGeom prst="straightConnector1">
            <a:avLst/>
          </a:prstGeom>
          <a:noFill/>
          <a:ln cap="flat" cmpd="sng" w="50800">
            <a:solidFill>
              <a:srgbClr val="76923C"/>
            </a:solidFill>
            <a:prstDash val="solid"/>
            <a:round/>
            <a:headEnd len="sm" w="sm" type="none"/>
            <a:tailEnd len="sm" w="sm" type="none"/>
          </a:ln>
        </p:spPr>
      </p:cxnSp>
      <p:sp>
        <p:nvSpPr>
          <p:cNvPr id="1081" name="Google Shape;1081;p15"/>
          <p:cNvSpPr/>
          <p:nvPr/>
        </p:nvSpPr>
        <p:spPr>
          <a:xfrm>
            <a:off x="3906838" y="1357319"/>
            <a:ext cx="1214437" cy="1214437"/>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2" name="Google Shape;1082;p15"/>
          <p:cNvSpPr/>
          <p:nvPr/>
        </p:nvSpPr>
        <p:spPr>
          <a:xfrm rot="-4500000">
            <a:off x="3889375" y="1785944"/>
            <a:ext cx="71437" cy="714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3" name="Google Shape;1083;p15"/>
          <p:cNvSpPr/>
          <p:nvPr/>
        </p:nvSpPr>
        <p:spPr>
          <a:xfrm rot="4500000">
            <a:off x="5067300" y="1782769"/>
            <a:ext cx="71437" cy="71438"/>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4" name="Google Shape;1084;p15"/>
          <p:cNvSpPr/>
          <p:nvPr/>
        </p:nvSpPr>
        <p:spPr>
          <a:xfrm rot="10800000">
            <a:off x="4406900" y="1203331"/>
            <a:ext cx="214313" cy="142875"/>
          </a:xfrm>
          <a:prstGeom prst="triangle">
            <a:avLst>
              <a:gd fmla="val 50000" name="adj"/>
            </a:avLst>
          </a:prstGeom>
          <a:solidFill>
            <a:srgbClr val="36609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5" name="Google Shape;1085;p15"/>
          <p:cNvSpPr txBox="1"/>
          <p:nvPr/>
        </p:nvSpPr>
        <p:spPr>
          <a:xfrm>
            <a:off x="4100513" y="1044581"/>
            <a:ext cx="827087"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800">
                <a:solidFill>
                  <a:schemeClr val="dk1"/>
                </a:solidFill>
                <a:latin typeface="Times New Roman"/>
                <a:ea typeface="Times New Roman"/>
                <a:cs typeface="Times New Roman"/>
                <a:sym typeface="Times New Roman"/>
              </a:rPr>
              <a:t>---GAATTC---</a:t>
            </a:r>
            <a:endParaRPr/>
          </a:p>
        </p:txBody>
      </p:sp>
      <p:sp>
        <p:nvSpPr>
          <p:cNvPr id="1086" name="Google Shape;1086;p15"/>
          <p:cNvSpPr/>
          <p:nvPr/>
        </p:nvSpPr>
        <p:spPr>
          <a:xfrm rot="6619060">
            <a:off x="4017169" y="1591475"/>
            <a:ext cx="857250" cy="107156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87" name="Google Shape;1087;p15"/>
          <p:cNvSpPr/>
          <p:nvPr/>
        </p:nvSpPr>
        <p:spPr>
          <a:xfrm rot="-6886524">
            <a:off x="4017169" y="1262863"/>
            <a:ext cx="857250" cy="107156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88" name="Google Shape;1088;p15"/>
          <p:cNvGrpSpPr/>
          <p:nvPr/>
        </p:nvGrpSpPr>
        <p:grpSpPr>
          <a:xfrm>
            <a:off x="4716454" y="904881"/>
            <a:ext cx="347671" cy="469997"/>
            <a:chOff x="5399996" y="70139"/>
            <a:chExt cx="349016" cy="469749"/>
          </a:xfrm>
        </p:grpSpPr>
        <p:sp>
          <p:nvSpPr>
            <p:cNvPr id="1089" name="Google Shape;1089;p15"/>
            <p:cNvSpPr/>
            <p:nvPr/>
          </p:nvSpPr>
          <p:spPr>
            <a:xfrm rot="-8379893">
              <a:off x="5522715" y="130432"/>
              <a:ext cx="30280" cy="390319"/>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0" name="Google Shape;1090;p15"/>
            <p:cNvSpPr/>
            <p:nvPr/>
          </p:nvSpPr>
          <p:spPr>
            <a:xfrm>
              <a:off x="5538651" y="70139"/>
              <a:ext cx="87651" cy="87267"/>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1" name="Google Shape;1091;p15"/>
            <p:cNvSpPr/>
            <p:nvPr/>
          </p:nvSpPr>
          <p:spPr>
            <a:xfrm>
              <a:off x="5661362" y="122499"/>
              <a:ext cx="87650" cy="87266"/>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2" name="Google Shape;1092;p15"/>
            <p:cNvSpPr/>
            <p:nvPr/>
          </p:nvSpPr>
          <p:spPr>
            <a:xfrm rot="-10320000">
              <a:off x="5557775" y="149472"/>
              <a:ext cx="28686" cy="390319"/>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093" name="Google Shape;1093;p15"/>
          <p:cNvCxnSpPr/>
          <p:nvPr/>
        </p:nvCxnSpPr>
        <p:spPr>
          <a:xfrm>
            <a:off x="5929313" y="1031881"/>
            <a:ext cx="571500" cy="0"/>
          </a:xfrm>
          <a:prstGeom prst="straightConnector1">
            <a:avLst/>
          </a:prstGeom>
          <a:noFill/>
          <a:ln cap="flat" cmpd="sng" w="50800">
            <a:solidFill>
              <a:srgbClr val="76923C"/>
            </a:solidFill>
            <a:prstDash val="solid"/>
            <a:round/>
            <a:headEnd len="sm" w="sm" type="none"/>
            <a:tailEnd len="sm" w="sm" type="none"/>
          </a:ln>
        </p:spPr>
      </p:cxnSp>
      <p:grpSp>
        <p:nvGrpSpPr>
          <p:cNvPr id="1094" name="Google Shape;1094;p15"/>
          <p:cNvGrpSpPr/>
          <p:nvPr/>
        </p:nvGrpSpPr>
        <p:grpSpPr>
          <a:xfrm>
            <a:off x="5625771" y="1182018"/>
            <a:ext cx="1367267" cy="1530176"/>
            <a:chOff x="5745600" y="1327473"/>
            <a:chExt cx="1366331" cy="1530821"/>
          </a:xfrm>
        </p:grpSpPr>
        <p:sp>
          <p:nvSpPr>
            <p:cNvPr id="1095" name="Google Shape;1095;p15"/>
            <p:cNvSpPr/>
            <p:nvPr/>
          </p:nvSpPr>
          <p:spPr>
            <a:xfrm>
              <a:off x="5872842" y="1499671"/>
              <a:ext cx="1213607" cy="1214949"/>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6" name="Google Shape;1096;p15"/>
            <p:cNvSpPr/>
            <p:nvPr/>
          </p:nvSpPr>
          <p:spPr>
            <a:xfrm rot="-4500000">
              <a:off x="5855352" y="1933280"/>
              <a:ext cx="71468" cy="7138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7" name="Google Shape;1097;p15"/>
            <p:cNvSpPr/>
            <p:nvPr/>
          </p:nvSpPr>
          <p:spPr>
            <a:xfrm rot="4500000">
              <a:off x="7032471" y="1926928"/>
              <a:ext cx="71468" cy="71388"/>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8" name="Google Shape;1098;p15"/>
            <p:cNvSpPr/>
            <p:nvPr/>
          </p:nvSpPr>
          <p:spPr>
            <a:xfrm rot="6619060">
              <a:off x="5982625" y="1734519"/>
              <a:ext cx="856023" cy="1072416"/>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99" name="Google Shape;1099;p15"/>
            <p:cNvSpPr/>
            <p:nvPr/>
          </p:nvSpPr>
          <p:spPr>
            <a:xfrm rot="-6886524">
              <a:off x="5982625" y="1405767"/>
              <a:ext cx="857611" cy="1070830"/>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00" name="Google Shape;1100;p15"/>
            <p:cNvSpPr/>
            <p:nvPr/>
          </p:nvSpPr>
          <p:spPr>
            <a:xfrm>
              <a:off x="6255168" y="1474260"/>
              <a:ext cx="428332" cy="14293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1" name="Google Shape;1101;p15"/>
            <p:cNvSpPr txBox="1"/>
            <p:nvPr/>
          </p:nvSpPr>
          <p:spPr>
            <a:xfrm>
              <a:off x="6162467" y="1442497"/>
              <a:ext cx="612668"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600">
                  <a:solidFill>
                    <a:schemeClr val="dk1"/>
                  </a:solidFill>
                  <a:latin typeface="Times New Roman"/>
                  <a:ea typeface="Times New Roman"/>
                  <a:cs typeface="Times New Roman"/>
                  <a:sym typeface="Times New Roman"/>
                </a:rPr>
                <a:t>G      AATTC</a:t>
              </a:r>
              <a:endParaRPr/>
            </a:p>
          </p:txBody>
        </p:sp>
      </p:grpSp>
      <p:sp>
        <p:nvSpPr>
          <p:cNvPr id="1102" name="Google Shape;1102;p15"/>
          <p:cNvSpPr/>
          <p:nvPr/>
        </p:nvSpPr>
        <p:spPr>
          <a:xfrm>
            <a:off x="6457950" y="1581156"/>
            <a:ext cx="34925" cy="36513"/>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03" name="Google Shape;1103;p15"/>
          <p:cNvGrpSpPr/>
          <p:nvPr/>
        </p:nvGrpSpPr>
        <p:grpSpPr>
          <a:xfrm>
            <a:off x="6487366" y="762006"/>
            <a:ext cx="680197" cy="547528"/>
            <a:chOff x="6683188" y="742779"/>
            <a:chExt cx="679878" cy="548068"/>
          </a:xfrm>
        </p:grpSpPr>
        <p:sp>
          <p:nvSpPr>
            <p:cNvPr id="1104" name="Google Shape;1104;p15"/>
            <p:cNvSpPr/>
            <p:nvPr/>
          </p:nvSpPr>
          <p:spPr>
            <a:xfrm rot="-8379893">
              <a:off x="6806114" y="936645"/>
              <a:ext cx="30149" cy="390910"/>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5" name="Google Shape;1105;p15"/>
            <p:cNvSpPr/>
            <p:nvPr/>
          </p:nvSpPr>
          <p:spPr>
            <a:xfrm>
              <a:off x="6899733" y="742779"/>
              <a:ext cx="463333" cy="530748"/>
            </a:xfrm>
            <a:custGeom>
              <a:rect b="b" l="l" r="r" t="t"/>
              <a:pathLst>
                <a:path extrusionOk="0" h="530621" w="462756">
                  <a:moveTo>
                    <a:pt x="32940" y="287337"/>
                  </a:moveTo>
                  <a:cubicBezTo>
                    <a:pt x="16470" y="228996"/>
                    <a:pt x="0" y="170656"/>
                    <a:pt x="21034" y="168275"/>
                  </a:cubicBezTo>
                  <a:cubicBezTo>
                    <a:pt x="42068" y="165894"/>
                    <a:pt x="147240" y="255984"/>
                    <a:pt x="159146" y="273050"/>
                  </a:cubicBezTo>
                  <a:cubicBezTo>
                    <a:pt x="171052" y="290116"/>
                    <a:pt x="93662" y="298450"/>
                    <a:pt x="92471" y="270669"/>
                  </a:cubicBezTo>
                  <a:cubicBezTo>
                    <a:pt x="91280" y="242888"/>
                    <a:pt x="158352" y="63897"/>
                    <a:pt x="152002" y="106362"/>
                  </a:cubicBezTo>
                  <a:cubicBezTo>
                    <a:pt x="145652" y="148827"/>
                    <a:pt x="12302" y="530621"/>
                    <a:pt x="54371" y="525462"/>
                  </a:cubicBezTo>
                  <a:cubicBezTo>
                    <a:pt x="96440" y="520303"/>
                    <a:pt x="346074" y="150812"/>
                    <a:pt x="404415" y="75406"/>
                  </a:cubicBezTo>
                  <a:cubicBezTo>
                    <a:pt x="462756" y="0"/>
                    <a:pt x="433585" y="36512"/>
                    <a:pt x="404415" y="73025"/>
                  </a:cubicBezTo>
                </a:path>
              </a:pathLst>
            </a:cu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06" name="Google Shape;1106;p15"/>
          <p:cNvGrpSpPr/>
          <p:nvPr/>
        </p:nvGrpSpPr>
        <p:grpSpPr>
          <a:xfrm>
            <a:off x="7496003" y="1182169"/>
            <a:ext cx="1500453" cy="1533037"/>
            <a:chOff x="7348745" y="713682"/>
            <a:chExt cx="1500116" cy="1533049"/>
          </a:xfrm>
        </p:grpSpPr>
        <p:sp>
          <p:nvSpPr>
            <p:cNvPr id="1107" name="Google Shape;1107;p15"/>
            <p:cNvSpPr/>
            <p:nvPr/>
          </p:nvSpPr>
          <p:spPr>
            <a:xfrm>
              <a:off x="7475889" y="888833"/>
              <a:ext cx="1214166" cy="1214446"/>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8" name="Google Shape;1108;p15"/>
            <p:cNvSpPr/>
            <p:nvPr/>
          </p:nvSpPr>
          <p:spPr>
            <a:xfrm rot="-4500000">
              <a:off x="7458423" y="1317469"/>
              <a:ext cx="71438" cy="71421"/>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9" name="Google Shape;1109;p15"/>
            <p:cNvSpPr/>
            <p:nvPr/>
          </p:nvSpPr>
          <p:spPr>
            <a:xfrm rot="4500000">
              <a:off x="8636083" y="1314294"/>
              <a:ext cx="71438" cy="7142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0" name="Google Shape;1110;p15"/>
            <p:cNvSpPr/>
            <p:nvPr/>
          </p:nvSpPr>
          <p:spPr>
            <a:xfrm rot="6619060">
              <a:off x="7584509" y="1123115"/>
              <a:ext cx="857256" cy="107132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11" name="Google Shape;1111;p15"/>
            <p:cNvSpPr/>
            <p:nvPr/>
          </p:nvSpPr>
          <p:spPr>
            <a:xfrm rot="-6886524">
              <a:off x="7586097" y="794499"/>
              <a:ext cx="857256" cy="1071323"/>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12" name="Google Shape;1112;p15"/>
            <p:cNvSpPr/>
            <p:nvPr/>
          </p:nvSpPr>
          <p:spPr>
            <a:xfrm rot="-3729501">
              <a:off x="7746398" y="807201"/>
              <a:ext cx="857256" cy="1071322"/>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13" name="Google Shape;1113;p15"/>
          <p:cNvSpPr/>
          <p:nvPr/>
        </p:nvSpPr>
        <p:spPr>
          <a:xfrm>
            <a:off x="1071563" y="3216281"/>
            <a:ext cx="928687" cy="500063"/>
          </a:xfrm>
          <a:prstGeom prst="roundRect">
            <a:avLst>
              <a:gd fmla="val 16667" name="adj"/>
            </a:avLst>
          </a:prstGeom>
          <a:solidFill>
            <a:srgbClr val="C2D59B"/>
          </a:solidFill>
          <a:ln cap="flat" cmpd="sng" w="222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14" name="Google Shape;1114;p15"/>
          <p:cNvGrpSpPr/>
          <p:nvPr/>
        </p:nvGrpSpPr>
        <p:grpSpPr>
          <a:xfrm>
            <a:off x="395624" y="3220945"/>
            <a:ext cx="450601" cy="460559"/>
            <a:chOff x="7348591" y="714259"/>
            <a:chExt cx="1499761" cy="1531871"/>
          </a:xfrm>
        </p:grpSpPr>
        <p:sp>
          <p:nvSpPr>
            <p:cNvPr id="1115" name="Google Shape;1115;p15"/>
            <p:cNvSpPr/>
            <p:nvPr/>
          </p:nvSpPr>
          <p:spPr>
            <a:xfrm>
              <a:off x="7474284" y="888833"/>
              <a:ext cx="1215268" cy="1214446"/>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6" name="Google Shape;1116;p15"/>
            <p:cNvSpPr/>
            <p:nvPr/>
          </p:nvSpPr>
          <p:spPr>
            <a:xfrm rot="-4500000">
              <a:off x="7458456" y="1316506"/>
              <a:ext cx="73923" cy="7397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7" name="Google Shape;1117;p15"/>
            <p:cNvSpPr/>
            <p:nvPr/>
          </p:nvSpPr>
          <p:spPr>
            <a:xfrm rot="4500000">
              <a:off x="8636737" y="1316508"/>
              <a:ext cx="68641" cy="68687"/>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8" name="Google Shape;1118;p15"/>
            <p:cNvSpPr/>
            <p:nvPr/>
          </p:nvSpPr>
          <p:spPr>
            <a:xfrm rot="6619060">
              <a:off x="7585531" y="1126083"/>
              <a:ext cx="855392" cy="1067322"/>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19" name="Google Shape;1119;p15"/>
            <p:cNvSpPr/>
            <p:nvPr/>
          </p:nvSpPr>
          <p:spPr>
            <a:xfrm rot="-6886524">
              <a:off x="7585533" y="793427"/>
              <a:ext cx="860674" cy="1072608"/>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20" name="Google Shape;1120;p15"/>
            <p:cNvSpPr/>
            <p:nvPr/>
          </p:nvSpPr>
          <p:spPr>
            <a:xfrm rot="-3729501">
              <a:off x="7746687" y="806628"/>
              <a:ext cx="855392" cy="1072608"/>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21" name="Google Shape;1121;p15"/>
          <p:cNvSpPr/>
          <p:nvPr/>
        </p:nvSpPr>
        <p:spPr>
          <a:xfrm>
            <a:off x="3071813" y="3230569"/>
            <a:ext cx="928687" cy="500062"/>
          </a:xfrm>
          <a:prstGeom prst="roundRect">
            <a:avLst>
              <a:gd fmla="val 16667" name="adj"/>
            </a:avLst>
          </a:prstGeom>
          <a:solidFill>
            <a:srgbClr val="C2D59B"/>
          </a:solidFill>
          <a:ln cap="flat" cmpd="sng" w="222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22" name="Google Shape;1122;p15"/>
          <p:cNvGrpSpPr/>
          <p:nvPr/>
        </p:nvGrpSpPr>
        <p:grpSpPr>
          <a:xfrm>
            <a:off x="3162636" y="3249520"/>
            <a:ext cx="450599" cy="460559"/>
            <a:chOff x="7348589" y="714260"/>
            <a:chExt cx="1499761" cy="1531870"/>
          </a:xfrm>
        </p:grpSpPr>
        <p:sp>
          <p:nvSpPr>
            <p:cNvPr id="1123" name="Google Shape;1123;p15"/>
            <p:cNvSpPr/>
            <p:nvPr/>
          </p:nvSpPr>
          <p:spPr>
            <a:xfrm>
              <a:off x="7474281" y="888833"/>
              <a:ext cx="1215271" cy="1214446"/>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4" name="Google Shape;1124;p15"/>
            <p:cNvSpPr/>
            <p:nvPr/>
          </p:nvSpPr>
          <p:spPr>
            <a:xfrm rot="-4500000">
              <a:off x="7458456" y="1316506"/>
              <a:ext cx="73923" cy="7397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5" name="Google Shape;1125;p15"/>
            <p:cNvSpPr/>
            <p:nvPr/>
          </p:nvSpPr>
          <p:spPr>
            <a:xfrm rot="4500000">
              <a:off x="8636737" y="1316508"/>
              <a:ext cx="68641" cy="6869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6" name="Google Shape;1126;p15"/>
            <p:cNvSpPr/>
            <p:nvPr/>
          </p:nvSpPr>
          <p:spPr>
            <a:xfrm rot="6619060">
              <a:off x="7585532" y="1126081"/>
              <a:ext cx="855392" cy="1067325"/>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27" name="Google Shape;1127;p15"/>
            <p:cNvSpPr/>
            <p:nvPr/>
          </p:nvSpPr>
          <p:spPr>
            <a:xfrm rot="-6886524">
              <a:off x="7585531" y="793429"/>
              <a:ext cx="860674" cy="1072607"/>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28" name="Google Shape;1128;p15"/>
            <p:cNvSpPr/>
            <p:nvPr/>
          </p:nvSpPr>
          <p:spPr>
            <a:xfrm rot="-3729501">
              <a:off x="7746686" y="806630"/>
              <a:ext cx="855392" cy="1072607"/>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29" name="Google Shape;1129;p15"/>
          <p:cNvSpPr/>
          <p:nvPr/>
        </p:nvSpPr>
        <p:spPr>
          <a:xfrm>
            <a:off x="5143500" y="3522669"/>
            <a:ext cx="1928813" cy="180975"/>
          </a:xfrm>
          <a:prstGeom prst="rect">
            <a:avLst/>
          </a:prstGeom>
          <a:solidFill>
            <a:srgbClr val="FABF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0" name="Google Shape;1130;p15"/>
          <p:cNvSpPr/>
          <p:nvPr/>
        </p:nvSpPr>
        <p:spPr>
          <a:xfrm>
            <a:off x="5140325" y="3298831"/>
            <a:ext cx="1928813" cy="500063"/>
          </a:xfrm>
          <a:prstGeom prst="ellipse">
            <a:avLst/>
          </a:prstGeom>
          <a:solidFill>
            <a:srgbClr val="FDE9D8"/>
          </a:solidFill>
          <a:ln cap="flat" cmpd="sng" w="9525">
            <a:solidFill>
              <a:srgbClr val="FBD4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131" name="Google Shape;1131;p15"/>
          <p:cNvCxnSpPr/>
          <p:nvPr/>
        </p:nvCxnSpPr>
        <p:spPr>
          <a:xfrm rot="5400000">
            <a:off x="4946650" y="3505206"/>
            <a:ext cx="393700" cy="0"/>
          </a:xfrm>
          <a:prstGeom prst="straightConnector1">
            <a:avLst/>
          </a:prstGeom>
          <a:noFill/>
          <a:ln cap="flat" cmpd="sng" w="9525">
            <a:solidFill>
              <a:schemeClr val="dk1"/>
            </a:solidFill>
            <a:prstDash val="solid"/>
            <a:round/>
            <a:headEnd len="sm" w="sm" type="none"/>
            <a:tailEnd len="sm" w="sm" type="none"/>
          </a:ln>
        </p:spPr>
      </p:cxnSp>
      <p:cxnSp>
        <p:nvCxnSpPr>
          <p:cNvPr id="1132" name="Google Shape;1132;p15"/>
          <p:cNvCxnSpPr/>
          <p:nvPr/>
        </p:nvCxnSpPr>
        <p:spPr>
          <a:xfrm rot="5400000">
            <a:off x="6875463" y="3495681"/>
            <a:ext cx="393700" cy="0"/>
          </a:xfrm>
          <a:prstGeom prst="straightConnector1">
            <a:avLst/>
          </a:prstGeom>
          <a:noFill/>
          <a:ln cap="flat" cmpd="sng" w="9525">
            <a:solidFill>
              <a:schemeClr val="dk1"/>
            </a:solidFill>
            <a:prstDash val="solid"/>
            <a:round/>
            <a:headEnd len="sm" w="sm" type="none"/>
            <a:tailEnd len="sm" w="sm" type="none"/>
          </a:ln>
        </p:spPr>
      </p:cxnSp>
      <p:sp>
        <p:nvSpPr>
          <p:cNvPr id="1133" name="Google Shape;1133;p15"/>
          <p:cNvSpPr/>
          <p:nvPr/>
        </p:nvSpPr>
        <p:spPr>
          <a:xfrm>
            <a:off x="5143500" y="3057531"/>
            <a:ext cx="1928813" cy="500063"/>
          </a:xfrm>
          <a:prstGeom prst="ellipse">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4" name="Google Shape;1134;p15"/>
          <p:cNvSpPr/>
          <p:nvPr/>
        </p:nvSpPr>
        <p:spPr>
          <a:xfrm>
            <a:off x="5500688" y="3373444"/>
            <a:ext cx="214312" cy="71437"/>
          </a:xfrm>
          <a:prstGeom prst="ellipse">
            <a:avLst/>
          </a:pr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5" name="Google Shape;1135;p15"/>
          <p:cNvSpPr/>
          <p:nvPr/>
        </p:nvSpPr>
        <p:spPr>
          <a:xfrm>
            <a:off x="5643563" y="3659194"/>
            <a:ext cx="214312" cy="71437"/>
          </a:xfrm>
          <a:prstGeom prst="ellipse">
            <a:avLst/>
          </a:pr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6" name="Google Shape;1136;p15"/>
          <p:cNvSpPr/>
          <p:nvPr/>
        </p:nvSpPr>
        <p:spPr>
          <a:xfrm>
            <a:off x="6072188" y="3659194"/>
            <a:ext cx="214312" cy="71437"/>
          </a:xfrm>
          <a:prstGeom prst="ellipse">
            <a:avLst/>
          </a:prstGeom>
          <a:solidFill>
            <a:schemeClr val="accen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7" name="Google Shape;1137;p15"/>
          <p:cNvSpPr/>
          <p:nvPr/>
        </p:nvSpPr>
        <p:spPr>
          <a:xfrm>
            <a:off x="6072188" y="3373444"/>
            <a:ext cx="214312" cy="71437"/>
          </a:xfrm>
          <a:prstGeom prst="ellipse">
            <a:avLst/>
          </a:prstGeom>
          <a:solidFill>
            <a:srgbClr val="DDD9C3"/>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8" name="Google Shape;1138;p15"/>
          <p:cNvSpPr/>
          <p:nvPr/>
        </p:nvSpPr>
        <p:spPr>
          <a:xfrm>
            <a:off x="5786438" y="3444881"/>
            <a:ext cx="214312" cy="71438"/>
          </a:xfrm>
          <a:prstGeom prst="ellipse">
            <a:avLst/>
          </a:prstGeom>
          <a:solidFill>
            <a:srgbClr val="DDD9C3"/>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9" name="Google Shape;1139;p15"/>
          <p:cNvSpPr/>
          <p:nvPr/>
        </p:nvSpPr>
        <p:spPr>
          <a:xfrm>
            <a:off x="6429375" y="3444881"/>
            <a:ext cx="214313" cy="71438"/>
          </a:xfrm>
          <a:prstGeom prst="ellipse">
            <a:avLst/>
          </a:prstGeom>
          <a:solidFill>
            <a:srgbClr val="DDD9C3"/>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0" name="Google Shape;1140;p15"/>
          <p:cNvSpPr/>
          <p:nvPr/>
        </p:nvSpPr>
        <p:spPr>
          <a:xfrm>
            <a:off x="6429375" y="3587756"/>
            <a:ext cx="214313" cy="71438"/>
          </a:xfrm>
          <a:prstGeom prst="ellipse">
            <a:avLst/>
          </a:prstGeom>
          <a:solidFill>
            <a:srgbClr val="DDD9C3"/>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141" name="Google Shape;1141;p15"/>
          <p:cNvCxnSpPr/>
          <p:nvPr/>
        </p:nvCxnSpPr>
        <p:spPr>
          <a:xfrm rot="5400000">
            <a:off x="5463381" y="3153575"/>
            <a:ext cx="388938" cy="114300"/>
          </a:xfrm>
          <a:prstGeom prst="straightConnector1">
            <a:avLst/>
          </a:prstGeom>
          <a:noFill/>
          <a:ln cap="flat" cmpd="sng" w="9525">
            <a:solidFill>
              <a:schemeClr val="dk1"/>
            </a:solidFill>
            <a:prstDash val="solid"/>
            <a:round/>
            <a:headEnd len="sm" w="sm" type="none"/>
            <a:tailEnd len="sm" w="sm" type="none"/>
          </a:ln>
        </p:spPr>
      </p:cxnSp>
      <p:sp>
        <p:nvSpPr>
          <p:cNvPr id="1142" name="Google Shape;1142;p15"/>
          <p:cNvSpPr/>
          <p:nvPr/>
        </p:nvSpPr>
        <p:spPr>
          <a:xfrm rot="1059905">
            <a:off x="5691188" y="3024194"/>
            <a:ext cx="139700" cy="142875"/>
          </a:xfrm>
          <a:prstGeom prst="flowChartPunchedTap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3" name="Google Shape;1143;p15"/>
          <p:cNvSpPr/>
          <p:nvPr/>
        </p:nvSpPr>
        <p:spPr>
          <a:xfrm>
            <a:off x="785813" y="5286375"/>
            <a:ext cx="928687" cy="500063"/>
          </a:xfrm>
          <a:prstGeom prst="roundRect">
            <a:avLst>
              <a:gd fmla="val 16667" name="adj"/>
            </a:avLst>
          </a:prstGeom>
          <a:solidFill>
            <a:srgbClr val="C2D59B"/>
          </a:solidFill>
          <a:ln cap="flat" cmpd="sng" w="222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44" name="Google Shape;1144;p15"/>
          <p:cNvGrpSpPr/>
          <p:nvPr/>
        </p:nvGrpSpPr>
        <p:grpSpPr>
          <a:xfrm>
            <a:off x="876637" y="5305327"/>
            <a:ext cx="450599" cy="460559"/>
            <a:chOff x="7348591" y="714258"/>
            <a:chExt cx="1499759" cy="1531869"/>
          </a:xfrm>
        </p:grpSpPr>
        <p:sp>
          <p:nvSpPr>
            <p:cNvPr id="1145" name="Google Shape;1145;p15"/>
            <p:cNvSpPr/>
            <p:nvPr/>
          </p:nvSpPr>
          <p:spPr>
            <a:xfrm>
              <a:off x="7474281" y="888833"/>
              <a:ext cx="1215271" cy="1214446"/>
            </a:xfrm>
            <a:prstGeom prst="ellipse">
              <a:avLst/>
            </a:prstGeom>
            <a:noFill/>
            <a:ln cap="flat" cmpd="sng" w="381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6" name="Google Shape;1146;p15"/>
            <p:cNvSpPr/>
            <p:nvPr/>
          </p:nvSpPr>
          <p:spPr>
            <a:xfrm rot="-4500000">
              <a:off x="7458456" y="1316502"/>
              <a:ext cx="73923" cy="7397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7" name="Google Shape;1147;p15"/>
            <p:cNvSpPr/>
            <p:nvPr/>
          </p:nvSpPr>
          <p:spPr>
            <a:xfrm rot="4500000">
              <a:off x="8636737" y="1316504"/>
              <a:ext cx="68644" cy="6869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8" name="Google Shape;1148;p15"/>
            <p:cNvSpPr/>
            <p:nvPr/>
          </p:nvSpPr>
          <p:spPr>
            <a:xfrm rot="6619060">
              <a:off x="7585532" y="1126078"/>
              <a:ext cx="855392" cy="1067325"/>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49" name="Google Shape;1149;p15"/>
            <p:cNvSpPr/>
            <p:nvPr/>
          </p:nvSpPr>
          <p:spPr>
            <a:xfrm rot="-6886524">
              <a:off x="7585534" y="793425"/>
              <a:ext cx="860671" cy="1072607"/>
            </a:xfrm>
            <a:prstGeom prst="arc">
              <a:avLst>
                <a:gd fmla="val 18060142" name="adj1"/>
                <a:gd fmla="val 21059711" name="adj2"/>
              </a:avLst>
            </a:prstGeom>
            <a:noFill/>
            <a:ln cap="flat" cmpd="sng" w="41275">
              <a:solidFill>
                <a:srgbClr val="B2A0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50" name="Google Shape;1150;p15"/>
            <p:cNvSpPr/>
            <p:nvPr/>
          </p:nvSpPr>
          <p:spPr>
            <a:xfrm rot="-3729501">
              <a:off x="7746686" y="806627"/>
              <a:ext cx="855392" cy="1072607"/>
            </a:xfrm>
            <a:prstGeom prst="arc">
              <a:avLst>
                <a:gd fmla="val 18060142" name="adj1"/>
                <a:gd fmla="val 21059711" name="adj2"/>
              </a:avLst>
            </a:prstGeom>
            <a:noFill/>
            <a:ln cap="flat" cmpd="sng" w="41275">
              <a:solidFill>
                <a:srgbClr val="7692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51" name="Google Shape;1151;p15"/>
          <p:cNvGrpSpPr/>
          <p:nvPr/>
        </p:nvGrpSpPr>
        <p:grpSpPr>
          <a:xfrm>
            <a:off x="1997313" y="4539425"/>
            <a:ext cx="1362987" cy="1526413"/>
            <a:chOff x="894046" y="2585719"/>
            <a:chExt cx="1135886" cy="1271909"/>
          </a:xfrm>
        </p:grpSpPr>
        <p:cxnSp>
          <p:nvCxnSpPr>
            <p:cNvPr id="1152" name="Google Shape;1152;p15"/>
            <p:cNvCxnSpPr/>
            <p:nvPr/>
          </p:nvCxnSpPr>
          <p:spPr>
            <a:xfrm rot="5400000">
              <a:off x="1214051" y="3571901"/>
              <a:ext cx="571454" cy="0"/>
            </a:xfrm>
            <a:prstGeom prst="straightConnector1">
              <a:avLst/>
            </a:prstGeom>
            <a:noFill/>
            <a:ln cap="flat" cmpd="sng" w="38100">
              <a:solidFill>
                <a:srgbClr val="6B3305"/>
              </a:solidFill>
              <a:prstDash val="solid"/>
              <a:round/>
              <a:headEnd len="sm" w="sm" type="none"/>
              <a:tailEnd len="sm" w="sm" type="none"/>
            </a:ln>
          </p:spPr>
        </p:cxnSp>
        <p:cxnSp>
          <p:nvCxnSpPr>
            <p:cNvPr id="1153" name="Google Shape;1153;p15"/>
            <p:cNvCxnSpPr/>
            <p:nvPr/>
          </p:nvCxnSpPr>
          <p:spPr>
            <a:xfrm rot="4200000">
              <a:off x="1116149" y="3054682"/>
              <a:ext cx="571454" cy="0"/>
            </a:xfrm>
            <a:prstGeom prst="straightConnector1">
              <a:avLst/>
            </a:prstGeom>
            <a:noFill/>
            <a:ln cap="flat" cmpd="sng" w="19050">
              <a:solidFill>
                <a:srgbClr val="6B3305"/>
              </a:solidFill>
              <a:prstDash val="solid"/>
              <a:round/>
              <a:headEnd len="sm" w="sm" type="none"/>
              <a:tailEnd len="sm" w="sm" type="none"/>
            </a:ln>
          </p:spPr>
        </p:cxnSp>
        <p:cxnSp>
          <p:nvCxnSpPr>
            <p:cNvPr id="1154" name="Google Shape;1154;p15"/>
            <p:cNvCxnSpPr/>
            <p:nvPr/>
          </p:nvCxnSpPr>
          <p:spPr>
            <a:xfrm rot="-5400000">
              <a:off x="1384042" y="3050043"/>
              <a:ext cx="379646" cy="137591"/>
            </a:xfrm>
            <a:prstGeom prst="straightConnector1">
              <a:avLst/>
            </a:prstGeom>
            <a:noFill/>
            <a:ln cap="flat" cmpd="sng" w="19050">
              <a:solidFill>
                <a:srgbClr val="6B3305"/>
              </a:solidFill>
              <a:prstDash val="solid"/>
              <a:round/>
              <a:headEnd len="sm" w="sm" type="none"/>
              <a:tailEnd len="sm" w="sm" type="none"/>
            </a:ln>
          </p:spPr>
        </p:cxnSp>
        <p:cxnSp>
          <p:nvCxnSpPr>
            <p:cNvPr id="1155" name="Google Shape;1155;p15"/>
            <p:cNvCxnSpPr/>
            <p:nvPr/>
          </p:nvCxnSpPr>
          <p:spPr>
            <a:xfrm flipH="1" rot="10800000">
              <a:off x="1576511" y="3000447"/>
              <a:ext cx="271213" cy="103179"/>
            </a:xfrm>
            <a:prstGeom prst="straightConnector1">
              <a:avLst/>
            </a:prstGeom>
            <a:noFill/>
            <a:ln cap="flat" cmpd="sng" w="19050">
              <a:solidFill>
                <a:srgbClr val="6B3305"/>
              </a:solidFill>
              <a:prstDash val="solid"/>
              <a:round/>
              <a:headEnd len="sm" w="sm" type="none"/>
              <a:tailEnd len="sm" w="sm" type="none"/>
            </a:ln>
          </p:spPr>
        </p:cxnSp>
        <p:cxnSp>
          <p:nvCxnSpPr>
            <p:cNvPr id="1156" name="Google Shape;1156;p15"/>
            <p:cNvCxnSpPr/>
            <p:nvPr/>
          </p:nvCxnSpPr>
          <p:spPr>
            <a:xfrm>
              <a:off x="1285453" y="3429037"/>
              <a:ext cx="205064" cy="108470"/>
            </a:xfrm>
            <a:prstGeom prst="straightConnector1">
              <a:avLst/>
            </a:prstGeom>
            <a:noFill/>
            <a:ln cap="flat" cmpd="sng" w="19050">
              <a:solidFill>
                <a:srgbClr val="6B3305"/>
              </a:solidFill>
              <a:prstDash val="solid"/>
              <a:round/>
              <a:headEnd len="sm" w="sm" type="none"/>
              <a:tailEnd len="sm" w="sm" type="none"/>
            </a:ln>
          </p:spPr>
        </p:cxnSp>
        <p:cxnSp>
          <p:nvCxnSpPr>
            <p:cNvPr id="1157" name="Google Shape;1157;p15"/>
            <p:cNvCxnSpPr/>
            <p:nvPr/>
          </p:nvCxnSpPr>
          <p:spPr>
            <a:xfrm>
              <a:off x="1094943" y="2820545"/>
              <a:ext cx="261952" cy="108470"/>
            </a:xfrm>
            <a:prstGeom prst="straightConnector1">
              <a:avLst/>
            </a:prstGeom>
            <a:noFill/>
            <a:ln cap="flat" cmpd="sng" w="19050">
              <a:solidFill>
                <a:srgbClr val="6B3305"/>
              </a:solidFill>
              <a:prstDash val="solid"/>
              <a:round/>
              <a:headEnd len="sm" w="sm" type="none"/>
              <a:tailEnd len="sm" w="sm" type="none"/>
            </a:ln>
          </p:spPr>
        </p:cxnSp>
        <p:grpSp>
          <p:nvGrpSpPr>
            <p:cNvPr id="1158" name="Google Shape;1158;p15"/>
            <p:cNvGrpSpPr/>
            <p:nvPr/>
          </p:nvGrpSpPr>
          <p:grpSpPr>
            <a:xfrm rot="9222030">
              <a:off x="1785907" y="2905212"/>
              <a:ext cx="223591" cy="144473"/>
              <a:chOff x="2349955" y="2659112"/>
              <a:chExt cx="223591" cy="144473"/>
            </a:xfrm>
          </p:grpSpPr>
          <p:grpSp>
            <p:nvGrpSpPr>
              <p:cNvPr id="1159" name="Google Shape;1159;p15"/>
              <p:cNvGrpSpPr/>
              <p:nvPr/>
            </p:nvGrpSpPr>
            <p:grpSpPr>
              <a:xfrm>
                <a:off x="2349955" y="2666874"/>
                <a:ext cx="223591" cy="136710"/>
                <a:chOff x="2349955" y="2666874"/>
                <a:chExt cx="223591" cy="136710"/>
              </a:xfrm>
            </p:grpSpPr>
            <p:sp>
              <p:nvSpPr>
                <p:cNvPr id="1160" name="Google Shape;1160;p15"/>
                <p:cNvSpPr/>
                <p:nvPr/>
              </p:nvSpPr>
              <p:spPr>
                <a:xfrm>
                  <a:off x="2358498" y="2714399"/>
                  <a:ext cx="213002"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1" name="Google Shape;1161;p15"/>
                <p:cNvSpPr/>
                <p:nvPr/>
              </p:nvSpPr>
              <p:spPr>
                <a:xfrm rot="-703344">
                  <a:off x="2356753" y="2735996"/>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2" name="Google Shape;1162;p15"/>
                <p:cNvSpPr/>
                <p:nvPr/>
              </p:nvSpPr>
              <p:spPr>
                <a:xfrm rot="803214">
                  <a:off x="2352403" y="2691056"/>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163" name="Google Shape;1163;p15"/>
              <p:cNvCxnSpPr/>
              <p:nvPr/>
            </p:nvCxnSpPr>
            <p:spPr>
              <a:xfrm rot="-5040000">
                <a:off x="2442089" y="2691673"/>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164" name="Google Shape;1164;p15"/>
              <p:cNvCxnSpPr/>
              <p:nvPr/>
            </p:nvCxnSpPr>
            <p:spPr>
              <a:xfrm rot="7380000">
                <a:off x="2446613" y="2646692"/>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165" name="Google Shape;1165;p15"/>
              <p:cNvCxnSpPr/>
              <p:nvPr/>
            </p:nvCxnSpPr>
            <p:spPr>
              <a:xfrm>
                <a:off x="2382078" y="2735238"/>
                <a:ext cx="141561" cy="0"/>
              </a:xfrm>
              <a:prstGeom prst="straightConnector1">
                <a:avLst/>
              </a:prstGeom>
              <a:noFill/>
              <a:ln cap="flat" cmpd="sng" w="9525">
                <a:solidFill>
                  <a:srgbClr val="76923C"/>
                </a:solidFill>
                <a:prstDash val="solid"/>
                <a:round/>
                <a:headEnd len="sm" w="sm" type="none"/>
                <a:tailEnd len="sm" w="sm" type="none"/>
              </a:ln>
            </p:spPr>
          </p:cxnSp>
        </p:grpSp>
        <p:sp>
          <p:nvSpPr>
            <p:cNvPr id="1166" name="Google Shape;1166;p15"/>
            <p:cNvSpPr/>
            <p:nvPr/>
          </p:nvSpPr>
          <p:spPr>
            <a:xfrm>
              <a:off x="1242464" y="344688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67" name="Google Shape;1167;p15"/>
            <p:cNvGrpSpPr/>
            <p:nvPr/>
          </p:nvGrpSpPr>
          <p:grpSpPr>
            <a:xfrm rot="2512198">
              <a:off x="1130352" y="2641762"/>
              <a:ext cx="222190" cy="141828"/>
              <a:chOff x="2352376" y="2658739"/>
              <a:chExt cx="222190" cy="141828"/>
            </a:xfrm>
          </p:grpSpPr>
          <p:grpSp>
            <p:nvGrpSpPr>
              <p:cNvPr id="1168" name="Google Shape;1168;p15"/>
              <p:cNvGrpSpPr/>
              <p:nvPr/>
            </p:nvGrpSpPr>
            <p:grpSpPr>
              <a:xfrm>
                <a:off x="2352376" y="2666697"/>
                <a:ext cx="222190" cy="133870"/>
                <a:chOff x="2352376" y="2666697"/>
                <a:chExt cx="222190" cy="133870"/>
              </a:xfrm>
            </p:grpSpPr>
            <p:sp>
              <p:nvSpPr>
                <p:cNvPr id="1169" name="Google Shape;1169;p15"/>
                <p:cNvSpPr/>
                <p:nvPr/>
              </p:nvSpPr>
              <p:spPr>
                <a:xfrm>
                  <a:off x="2357624" y="2711920"/>
                  <a:ext cx="211679"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0" name="Google Shape;1170;p15"/>
                <p:cNvSpPr/>
                <p:nvPr/>
              </p:nvSpPr>
              <p:spPr>
                <a:xfrm rot="-703344">
                  <a:off x="2359082" y="2733113"/>
                  <a:ext cx="213002"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1" name="Google Shape;1171;p15"/>
                <p:cNvSpPr/>
                <p:nvPr/>
              </p:nvSpPr>
              <p:spPr>
                <a:xfrm rot="803214">
                  <a:off x="2354842" y="2690726"/>
                  <a:ext cx="213001"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172" name="Google Shape;1172;p15"/>
              <p:cNvCxnSpPr/>
              <p:nvPr/>
            </p:nvCxnSpPr>
            <p:spPr>
              <a:xfrm rot="-5040000">
                <a:off x="2443655" y="2691319"/>
                <a:ext cx="43652" cy="133623"/>
              </a:xfrm>
              <a:prstGeom prst="straightConnector1">
                <a:avLst/>
              </a:prstGeom>
              <a:noFill/>
              <a:ln cap="flat" cmpd="sng" w="9525">
                <a:solidFill>
                  <a:srgbClr val="76923C"/>
                </a:solidFill>
                <a:prstDash val="solid"/>
                <a:round/>
                <a:headEnd len="sm" w="sm" type="none"/>
                <a:tailEnd len="sm" w="sm" type="none"/>
              </a:ln>
            </p:spPr>
          </p:cxnSp>
          <p:cxnSp>
            <p:nvCxnSpPr>
              <p:cNvPr id="1173" name="Google Shape;1173;p15"/>
              <p:cNvCxnSpPr/>
              <p:nvPr/>
            </p:nvCxnSpPr>
            <p:spPr>
              <a:xfrm rot="7380000">
                <a:off x="2446548" y="2646319"/>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174" name="Google Shape;1174;p15"/>
              <p:cNvCxnSpPr/>
              <p:nvPr/>
            </p:nvCxnSpPr>
            <p:spPr>
              <a:xfrm>
                <a:off x="2381694" y="2733964"/>
                <a:ext cx="140237" cy="0"/>
              </a:xfrm>
              <a:prstGeom prst="straightConnector1">
                <a:avLst/>
              </a:prstGeom>
              <a:noFill/>
              <a:ln cap="flat" cmpd="sng" w="9525">
                <a:solidFill>
                  <a:srgbClr val="76923C"/>
                </a:solidFill>
                <a:prstDash val="solid"/>
                <a:round/>
                <a:headEnd len="sm" w="sm" type="none"/>
                <a:tailEnd len="sm" w="sm" type="none"/>
              </a:ln>
            </p:spPr>
          </p:cxnSp>
        </p:grpSp>
        <p:sp>
          <p:nvSpPr>
            <p:cNvPr id="1175" name="Google Shape;1175;p15"/>
            <p:cNvSpPr/>
            <p:nvPr/>
          </p:nvSpPr>
          <p:spPr>
            <a:xfrm>
              <a:off x="1191974" y="347493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76" name="Google Shape;1176;p15"/>
            <p:cNvGrpSpPr/>
            <p:nvPr/>
          </p:nvGrpSpPr>
          <p:grpSpPr>
            <a:xfrm rot="-535504">
              <a:off x="971018" y="3333993"/>
              <a:ext cx="333850" cy="216559"/>
              <a:chOff x="2352366" y="2656936"/>
              <a:chExt cx="222566" cy="144372"/>
            </a:xfrm>
          </p:grpSpPr>
          <p:grpSp>
            <p:nvGrpSpPr>
              <p:cNvPr id="1177" name="Google Shape;1177;p15"/>
              <p:cNvGrpSpPr/>
              <p:nvPr/>
            </p:nvGrpSpPr>
            <p:grpSpPr>
              <a:xfrm>
                <a:off x="2352366" y="2665628"/>
                <a:ext cx="222566" cy="135680"/>
                <a:chOff x="2352366" y="2665628"/>
                <a:chExt cx="222566" cy="135680"/>
              </a:xfrm>
            </p:grpSpPr>
            <p:sp>
              <p:nvSpPr>
                <p:cNvPr id="1178" name="Google Shape;1178;p15"/>
                <p:cNvSpPr/>
                <p:nvPr/>
              </p:nvSpPr>
              <p:spPr>
                <a:xfrm>
                  <a:off x="2357134" y="2713432"/>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9" name="Google Shape;1179;p15"/>
                <p:cNvSpPr/>
                <p:nvPr/>
              </p:nvSpPr>
              <p:spPr>
                <a:xfrm rot="-703344">
                  <a:off x="2358275" y="2735030"/>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80" name="Google Shape;1180;p15"/>
                <p:cNvSpPr/>
                <p:nvPr/>
              </p:nvSpPr>
              <p:spPr>
                <a:xfrm rot="803214">
                  <a:off x="2354661" y="2689828"/>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181" name="Google Shape;1181;p15"/>
              <p:cNvCxnSpPr/>
              <p:nvPr/>
            </p:nvCxnSpPr>
            <p:spPr>
              <a:xfrm rot="-5040000">
                <a:off x="2444640" y="2690108"/>
                <a:ext cx="42330" cy="135827"/>
              </a:xfrm>
              <a:prstGeom prst="straightConnector1">
                <a:avLst/>
              </a:prstGeom>
              <a:noFill/>
              <a:ln cap="flat" cmpd="sng" w="9525">
                <a:solidFill>
                  <a:srgbClr val="76923C"/>
                </a:solidFill>
                <a:prstDash val="solid"/>
                <a:round/>
                <a:headEnd len="sm" w="sm" type="none"/>
                <a:tailEnd len="sm" w="sm" type="none"/>
              </a:ln>
            </p:spPr>
          </p:cxnSp>
          <p:cxnSp>
            <p:nvCxnSpPr>
              <p:cNvPr id="1182" name="Google Shape;1182;p15"/>
              <p:cNvCxnSpPr/>
              <p:nvPr/>
            </p:nvCxnSpPr>
            <p:spPr>
              <a:xfrm rot="7380000">
                <a:off x="2448333" y="2644332"/>
                <a:ext cx="43212" cy="134945"/>
              </a:xfrm>
              <a:prstGeom prst="straightConnector1">
                <a:avLst/>
              </a:prstGeom>
              <a:noFill/>
              <a:ln cap="flat" cmpd="sng" w="9525">
                <a:solidFill>
                  <a:srgbClr val="76923C"/>
                </a:solidFill>
                <a:prstDash val="solid"/>
                <a:round/>
                <a:headEnd len="sm" w="sm" type="none"/>
                <a:tailEnd len="sm" w="sm" type="none"/>
              </a:ln>
            </p:spPr>
          </p:cxnSp>
          <p:cxnSp>
            <p:nvCxnSpPr>
              <p:cNvPr id="1183" name="Google Shape;1183;p15"/>
              <p:cNvCxnSpPr/>
              <p:nvPr/>
            </p:nvCxnSpPr>
            <p:spPr>
              <a:xfrm>
                <a:off x="2380819" y="2736256"/>
                <a:ext cx="142883" cy="0"/>
              </a:xfrm>
              <a:prstGeom prst="straightConnector1">
                <a:avLst/>
              </a:prstGeom>
              <a:noFill/>
              <a:ln cap="flat" cmpd="sng" w="9525">
                <a:solidFill>
                  <a:srgbClr val="76923C"/>
                </a:solidFill>
                <a:prstDash val="solid"/>
                <a:round/>
                <a:headEnd len="sm" w="sm" type="none"/>
                <a:tailEnd len="sm" w="sm" type="none"/>
              </a:ln>
            </p:spPr>
          </p:cxnSp>
        </p:grpSp>
        <p:sp>
          <p:nvSpPr>
            <p:cNvPr id="1184" name="Google Shape;1184;p15"/>
            <p:cNvSpPr/>
            <p:nvPr/>
          </p:nvSpPr>
          <p:spPr>
            <a:xfrm>
              <a:off x="1565994" y="312641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85" name="Google Shape;1185;p15"/>
            <p:cNvSpPr/>
            <p:nvPr/>
          </p:nvSpPr>
          <p:spPr>
            <a:xfrm>
              <a:off x="1285852" y="295137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86" name="Google Shape;1186;p15"/>
            <p:cNvSpPr/>
            <p:nvPr/>
          </p:nvSpPr>
          <p:spPr>
            <a:xfrm>
              <a:off x="1240972" y="2989152"/>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87" name="Google Shape;1187;p15"/>
            <p:cNvGrpSpPr/>
            <p:nvPr/>
          </p:nvGrpSpPr>
          <p:grpSpPr>
            <a:xfrm rot="-1341882">
              <a:off x="1136786" y="2889280"/>
              <a:ext cx="223396" cy="145965"/>
              <a:chOff x="2352677" y="2653300"/>
              <a:chExt cx="223396" cy="145965"/>
            </a:xfrm>
          </p:grpSpPr>
          <p:grpSp>
            <p:nvGrpSpPr>
              <p:cNvPr id="1188" name="Google Shape;1188;p15"/>
              <p:cNvGrpSpPr/>
              <p:nvPr/>
            </p:nvGrpSpPr>
            <p:grpSpPr>
              <a:xfrm>
                <a:off x="2352677" y="2662994"/>
                <a:ext cx="223396" cy="136270"/>
                <a:chOff x="2352677" y="2662994"/>
                <a:chExt cx="223396" cy="136270"/>
              </a:xfrm>
            </p:grpSpPr>
            <p:sp>
              <p:nvSpPr>
                <p:cNvPr id="1189" name="Google Shape;1189;p15"/>
                <p:cNvSpPr/>
                <p:nvPr/>
              </p:nvSpPr>
              <p:spPr>
                <a:xfrm>
                  <a:off x="2357610" y="2712404"/>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90" name="Google Shape;1190;p15"/>
                <p:cNvSpPr/>
                <p:nvPr/>
              </p:nvSpPr>
              <p:spPr>
                <a:xfrm rot="-703344">
                  <a:off x="2358105" y="2732851"/>
                  <a:ext cx="215648" cy="44976"/>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91" name="Google Shape;1191;p15"/>
                <p:cNvSpPr/>
                <p:nvPr/>
              </p:nvSpPr>
              <p:spPr>
                <a:xfrm rot="803214">
                  <a:off x="2355107" y="2687329"/>
                  <a:ext cx="215647"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192" name="Google Shape;1192;p15"/>
              <p:cNvCxnSpPr/>
              <p:nvPr/>
            </p:nvCxnSpPr>
            <p:spPr>
              <a:xfrm rot="-5040000">
                <a:off x="2444765" y="2687204"/>
                <a:ext cx="42330" cy="136269"/>
              </a:xfrm>
              <a:prstGeom prst="straightConnector1">
                <a:avLst/>
              </a:prstGeom>
              <a:noFill/>
              <a:ln cap="flat" cmpd="sng" w="9525">
                <a:solidFill>
                  <a:srgbClr val="76923C"/>
                </a:solidFill>
                <a:prstDash val="solid"/>
                <a:round/>
                <a:headEnd len="sm" w="sm" type="none"/>
                <a:tailEnd len="sm" w="sm" type="none"/>
              </a:ln>
            </p:spPr>
          </p:cxnSp>
          <p:cxnSp>
            <p:nvCxnSpPr>
              <p:cNvPr id="1193" name="Google Shape;1193;p15"/>
              <p:cNvCxnSpPr/>
              <p:nvPr/>
            </p:nvCxnSpPr>
            <p:spPr>
              <a:xfrm rot="7380000">
                <a:off x="2448120" y="2640278"/>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1194" name="Google Shape;1194;p15"/>
              <p:cNvCxnSpPr/>
              <p:nvPr/>
            </p:nvCxnSpPr>
            <p:spPr>
              <a:xfrm>
                <a:off x="2379788" y="2733829"/>
                <a:ext cx="144206" cy="0"/>
              </a:xfrm>
              <a:prstGeom prst="straightConnector1">
                <a:avLst/>
              </a:prstGeom>
              <a:noFill/>
              <a:ln cap="flat" cmpd="sng" w="9525">
                <a:solidFill>
                  <a:srgbClr val="76923C"/>
                </a:solidFill>
                <a:prstDash val="solid"/>
                <a:round/>
                <a:headEnd len="sm" w="sm" type="none"/>
                <a:tailEnd len="sm" w="sm" type="none"/>
              </a:ln>
            </p:spPr>
          </p:cxnSp>
        </p:grpSp>
        <p:sp>
          <p:nvSpPr>
            <p:cNvPr id="1195" name="Google Shape;1195;p15"/>
            <p:cNvSpPr/>
            <p:nvPr/>
          </p:nvSpPr>
          <p:spPr>
            <a:xfrm>
              <a:off x="1065928" y="2840666"/>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96" name="Google Shape;1196;p15"/>
            <p:cNvGrpSpPr/>
            <p:nvPr/>
          </p:nvGrpSpPr>
          <p:grpSpPr>
            <a:xfrm>
              <a:off x="894046" y="2747634"/>
              <a:ext cx="223210" cy="145790"/>
              <a:chOff x="2352783" y="2657333"/>
              <a:chExt cx="223210" cy="145790"/>
            </a:xfrm>
          </p:grpSpPr>
          <p:grpSp>
            <p:nvGrpSpPr>
              <p:cNvPr id="1197" name="Google Shape;1197;p15"/>
              <p:cNvGrpSpPr/>
              <p:nvPr/>
            </p:nvGrpSpPr>
            <p:grpSpPr>
              <a:xfrm>
                <a:off x="2352783" y="2666377"/>
                <a:ext cx="223210" cy="136745"/>
                <a:chOff x="2352783" y="2666377"/>
                <a:chExt cx="223210" cy="136745"/>
              </a:xfrm>
            </p:grpSpPr>
            <p:sp>
              <p:nvSpPr>
                <p:cNvPr id="1198" name="Google Shape;1198;p15"/>
                <p:cNvSpPr/>
                <p:nvPr/>
              </p:nvSpPr>
              <p:spPr>
                <a:xfrm>
                  <a:off x="2357877" y="2714370"/>
                  <a:ext cx="213002"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99" name="Google Shape;1199;p15"/>
                <p:cNvSpPr/>
                <p:nvPr/>
              </p:nvSpPr>
              <p:spPr>
                <a:xfrm rot="-703344">
                  <a:off x="2359200" y="2735535"/>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00" name="Google Shape;1200;p15"/>
                <p:cNvSpPr/>
                <p:nvPr/>
              </p:nvSpPr>
              <p:spPr>
                <a:xfrm rot="803214">
                  <a:off x="2355231" y="2690559"/>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201" name="Google Shape;1201;p15"/>
              <p:cNvCxnSpPr/>
              <p:nvPr/>
            </p:nvCxnSpPr>
            <p:spPr>
              <a:xfrm rot="-5040000">
                <a:off x="2444537" y="2691211"/>
                <a:ext cx="43653" cy="134945"/>
              </a:xfrm>
              <a:prstGeom prst="straightConnector1">
                <a:avLst/>
              </a:prstGeom>
              <a:noFill/>
              <a:ln cap="flat" cmpd="sng" w="9525">
                <a:solidFill>
                  <a:srgbClr val="76923C"/>
                </a:solidFill>
                <a:prstDash val="solid"/>
                <a:round/>
                <a:headEnd len="sm" w="sm" type="none"/>
                <a:tailEnd len="sm" w="sm" type="none"/>
              </a:ln>
            </p:spPr>
          </p:cxnSp>
          <p:cxnSp>
            <p:nvCxnSpPr>
              <p:cNvPr id="1202" name="Google Shape;1202;p15"/>
              <p:cNvCxnSpPr/>
              <p:nvPr/>
            </p:nvCxnSpPr>
            <p:spPr>
              <a:xfrm rot="7380000">
                <a:off x="2448505" y="2644913"/>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203" name="Google Shape;1203;p15"/>
              <p:cNvCxnSpPr/>
              <p:nvPr/>
            </p:nvCxnSpPr>
            <p:spPr>
              <a:xfrm>
                <a:off x="2381691" y="2736858"/>
                <a:ext cx="141561" cy="0"/>
              </a:xfrm>
              <a:prstGeom prst="straightConnector1">
                <a:avLst/>
              </a:prstGeom>
              <a:noFill/>
              <a:ln cap="flat" cmpd="sng" w="9525">
                <a:solidFill>
                  <a:srgbClr val="76923C"/>
                </a:solidFill>
                <a:prstDash val="solid"/>
                <a:round/>
                <a:headEnd len="sm" w="sm" type="none"/>
                <a:tailEnd len="sm" w="sm" type="none"/>
              </a:ln>
            </p:spPr>
          </p:cxnSp>
        </p:grpSp>
        <p:sp>
          <p:nvSpPr>
            <p:cNvPr id="1204" name="Google Shape;1204;p15"/>
            <p:cNvSpPr/>
            <p:nvPr/>
          </p:nvSpPr>
          <p:spPr>
            <a:xfrm>
              <a:off x="1628754" y="317129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205" name="Google Shape;1205;p15"/>
            <p:cNvGrpSpPr/>
            <p:nvPr/>
          </p:nvGrpSpPr>
          <p:grpSpPr>
            <a:xfrm rot="-9499608">
              <a:off x="1555237" y="3075556"/>
              <a:ext cx="337652" cy="219316"/>
              <a:chOff x="2354921" y="2656901"/>
              <a:chExt cx="225101" cy="146210"/>
            </a:xfrm>
          </p:grpSpPr>
          <p:grpSp>
            <p:nvGrpSpPr>
              <p:cNvPr id="1206" name="Google Shape;1206;p15"/>
              <p:cNvGrpSpPr/>
              <p:nvPr/>
            </p:nvGrpSpPr>
            <p:grpSpPr>
              <a:xfrm>
                <a:off x="2354921" y="2665742"/>
                <a:ext cx="225101" cy="137369"/>
                <a:chOff x="2354921" y="2665742"/>
                <a:chExt cx="225101" cy="137369"/>
              </a:xfrm>
            </p:grpSpPr>
            <p:sp>
              <p:nvSpPr>
                <p:cNvPr id="1207" name="Google Shape;1207;p15"/>
                <p:cNvSpPr/>
                <p:nvPr/>
              </p:nvSpPr>
              <p:spPr>
                <a:xfrm>
                  <a:off x="2359261" y="2714006"/>
                  <a:ext cx="213442"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08" name="Google Shape;1208;p15"/>
                <p:cNvSpPr/>
                <p:nvPr/>
              </p:nvSpPr>
              <p:spPr>
                <a:xfrm rot="-703344">
                  <a:off x="2363275" y="2735960"/>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09" name="Google Shape;1209;p15"/>
                <p:cNvSpPr/>
                <p:nvPr/>
              </p:nvSpPr>
              <p:spPr>
                <a:xfrm rot="803214">
                  <a:off x="2357318" y="2689930"/>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210" name="Google Shape;1210;p15"/>
              <p:cNvCxnSpPr/>
              <p:nvPr/>
            </p:nvCxnSpPr>
            <p:spPr>
              <a:xfrm rot="-5040000">
                <a:off x="2446425" y="2691247"/>
                <a:ext cx="44094" cy="134945"/>
              </a:xfrm>
              <a:prstGeom prst="straightConnector1">
                <a:avLst/>
              </a:prstGeom>
              <a:noFill/>
              <a:ln cap="flat" cmpd="sng" w="9525">
                <a:solidFill>
                  <a:srgbClr val="76923C"/>
                </a:solidFill>
                <a:prstDash val="solid"/>
                <a:round/>
                <a:headEnd len="sm" w="sm" type="none"/>
                <a:tailEnd len="sm" w="sm" type="none"/>
              </a:ln>
            </p:spPr>
          </p:cxnSp>
          <p:cxnSp>
            <p:nvCxnSpPr>
              <p:cNvPr id="1211" name="Google Shape;1211;p15"/>
              <p:cNvCxnSpPr/>
              <p:nvPr/>
            </p:nvCxnSpPr>
            <p:spPr>
              <a:xfrm rot="7380000">
                <a:off x="2450215" y="2644667"/>
                <a:ext cx="44094" cy="134944"/>
              </a:xfrm>
              <a:prstGeom prst="straightConnector1">
                <a:avLst/>
              </a:prstGeom>
              <a:noFill/>
              <a:ln cap="flat" cmpd="sng" w="9525">
                <a:solidFill>
                  <a:srgbClr val="76923C"/>
                </a:solidFill>
                <a:prstDash val="solid"/>
                <a:round/>
                <a:headEnd len="sm" w="sm" type="none"/>
                <a:tailEnd len="sm" w="sm" type="none"/>
              </a:ln>
            </p:spPr>
          </p:cxnSp>
          <p:cxnSp>
            <p:nvCxnSpPr>
              <p:cNvPr id="1212" name="Google Shape;1212;p15"/>
              <p:cNvCxnSpPr/>
              <p:nvPr/>
            </p:nvCxnSpPr>
            <p:spPr>
              <a:xfrm>
                <a:off x="2380786" y="2735758"/>
                <a:ext cx="142883" cy="0"/>
              </a:xfrm>
              <a:prstGeom prst="straightConnector1">
                <a:avLst/>
              </a:prstGeom>
              <a:noFill/>
              <a:ln cap="flat" cmpd="sng" w="9525">
                <a:solidFill>
                  <a:srgbClr val="76923C"/>
                </a:solidFill>
                <a:prstDash val="solid"/>
                <a:round/>
                <a:headEnd len="sm" w="sm" type="none"/>
                <a:tailEnd len="sm" w="sm" type="none"/>
              </a:ln>
            </p:spPr>
          </p:cxnSp>
        </p:grpSp>
        <p:sp>
          <p:nvSpPr>
            <p:cNvPr id="1213" name="Google Shape;1213;p15"/>
            <p:cNvSpPr/>
            <p:nvPr/>
          </p:nvSpPr>
          <p:spPr>
            <a:xfrm>
              <a:off x="1643042" y="292332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14" name="Google Shape;1214;p15"/>
            <p:cNvSpPr/>
            <p:nvPr/>
          </p:nvSpPr>
          <p:spPr>
            <a:xfrm rot="1020000">
              <a:off x="1494486" y="3147278"/>
              <a:ext cx="46305"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15" name="Google Shape;1215;p15"/>
            <p:cNvSpPr/>
            <p:nvPr/>
          </p:nvSpPr>
          <p:spPr>
            <a:xfrm rot="-420000">
              <a:off x="1469349" y="3147278"/>
              <a:ext cx="46304"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216" name="Google Shape;1216;p15"/>
            <p:cNvGrpSpPr/>
            <p:nvPr/>
          </p:nvGrpSpPr>
          <p:grpSpPr>
            <a:xfrm rot="8309233">
              <a:off x="1606905" y="2800739"/>
              <a:ext cx="224463" cy="147562"/>
              <a:chOff x="2354672" y="2657973"/>
              <a:chExt cx="224463" cy="147562"/>
            </a:xfrm>
          </p:grpSpPr>
          <p:grpSp>
            <p:nvGrpSpPr>
              <p:cNvPr id="1217" name="Google Shape;1217;p15"/>
              <p:cNvGrpSpPr/>
              <p:nvPr/>
            </p:nvGrpSpPr>
            <p:grpSpPr>
              <a:xfrm>
                <a:off x="2354672" y="2667156"/>
                <a:ext cx="224463" cy="138378"/>
                <a:chOff x="2354672" y="2667156"/>
                <a:chExt cx="224463" cy="138378"/>
              </a:xfrm>
            </p:grpSpPr>
            <p:sp>
              <p:nvSpPr>
                <p:cNvPr id="1218" name="Google Shape;1218;p15"/>
                <p:cNvSpPr/>
                <p:nvPr/>
              </p:nvSpPr>
              <p:spPr>
                <a:xfrm>
                  <a:off x="2357757" y="2714450"/>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19" name="Google Shape;1219;p15"/>
                <p:cNvSpPr/>
                <p:nvPr/>
              </p:nvSpPr>
              <p:spPr>
                <a:xfrm rot="-703344">
                  <a:off x="2359724" y="2737678"/>
                  <a:ext cx="21697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0" name="Google Shape;1220;p15"/>
                <p:cNvSpPr/>
                <p:nvPr/>
              </p:nvSpPr>
              <p:spPr>
                <a:xfrm rot="803214">
                  <a:off x="2357102" y="2691491"/>
                  <a:ext cx="215648"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221" name="Google Shape;1221;p15"/>
              <p:cNvCxnSpPr/>
              <p:nvPr/>
            </p:nvCxnSpPr>
            <p:spPr>
              <a:xfrm rot="-5040000">
                <a:off x="2447811" y="2693073"/>
                <a:ext cx="43653" cy="136269"/>
              </a:xfrm>
              <a:prstGeom prst="straightConnector1">
                <a:avLst/>
              </a:prstGeom>
              <a:noFill/>
              <a:ln cap="flat" cmpd="sng" w="9525">
                <a:solidFill>
                  <a:srgbClr val="76923C"/>
                </a:solidFill>
                <a:prstDash val="solid"/>
                <a:round/>
                <a:headEnd len="sm" w="sm" type="none"/>
                <a:tailEnd len="sm" w="sm" type="none"/>
              </a:ln>
            </p:spPr>
          </p:cxnSp>
          <p:cxnSp>
            <p:nvCxnSpPr>
              <p:cNvPr id="1222" name="Google Shape;1222;p15"/>
              <p:cNvCxnSpPr/>
              <p:nvPr/>
            </p:nvCxnSpPr>
            <p:spPr>
              <a:xfrm rot="7380000">
                <a:off x="2450074" y="2644951"/>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1223" name="Google Shape;1223;p15"/>
              <p:cNvCxnSpPr/>
              <p:nvPr/>
            </p:nvCxnSpPr>
            <p:spPr>
              <a:xfrm>
                <a:off x="2383588" y="2736796"/>
                <a:ext cx="142883" cy="0"/>
              </a:xfrm>
              <a:prstGeom prst="straightConnector1">
                <a:avLst/>
              </a:prstGeom>
              <a:noFill/>
              <a:ln cap="flat" cmpd="sng" w="9525">
                <a:solidFill>
                  <a:srgbClr val="76923C"/>
                </a:solidFill>
                <a:prstDash val="solid"/>
                <a:round/>
                <a:headEnd len="sm" w="sm" type="none"/>
                <a:tailEnd len="sm" w="sm" type="none"/>
              </a:ln>
            </p:spPr>
          </p:cxnSp>
        </p:grpSp>
      </p:grpSp>
      <p:cxnSp>
        <p:nvCxnSpPr>
          <p:cNvPr id="1224" name="Google Shape;1224;p15"/>
          <p:cNvCxnSpPr/>
          <p:nvPr/>
        </p:nvCxnSpPr>
        <p:spPr>
          <a:xfrm>
            <a:off x="2500313" y="6062663"/>
            <a:ext cx="428625" cy="0"/>
          </a:xfrm>
          <a:prstGeom prst="straightConnector1">
            <a:avLst/>
          </a:prstGeom>
          <a:noFill/>
          <a:ln cap="flat" cmpd="sng" w="9525">
            <a:solidFill>
              <a:srgbClr val="632423"/>
            </a:solidFill>
            <a:prstDash val="solid"/>
            <a:round/>
            <a:headEnd len="sm" w="sm" type="none"/>
            <a:tailEnd len="sm" w="sm" type="none"/>
          </a:ln>
        </p:spPr>
      </p:cxnSp>
      <p:sp>
        <p:nvSpPr>
          <p:cNvPr id="1225" name="Google Shape;1225;p15"/>
          <p:cNvSpPr/>
          <p:nvPr/>
        </p:nvSpPr>
        <p:spPr>
          <a:xfrm>
            <a:off x="2500313" y="6072188"/>
            <a:ext cx="428625" cy="357187"/>
          </a:xfrm>
          <a:prstGeom prst="rect">
            <a:avLst/>
          </a:prstGeom>
          <a:gradFill>
            <a:gsLst>
              <a:gs pos="0">
                <a:srgbClr val="D6B19C"/>
              </a:gs>
              <a:gs pos="30000">
                <a:srgbClr val="D49E6C"/>
              </a:gs>
              <a:gs pos="70000">
                <a:srgbClr val="A65528"/>
              </a:gs>
              <a:gs pos="100000">
                <a:srgbClr val="663012"/>
              </a:gs>
            </a:gsLst>
            <a:lin ang="189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226" name="Google Shape;1226;p15"/>
          <p:cNvGrpSpPr/>
          <p:nvPr/>
        </p:nvGrpSpPr>
        <p:grpSpPr>
          <a:xfrm>
            <a:off x="4907642" y="4428235"/>
            <a:ext cx="2103430" cy="1965621"/>
            <a:chOff x="3766907" y="4879958"/>
            <a:chExt cx="1237561" cy="1155899"/>
          </a:xfrm>
        </p:grpSpPr>
        <p:sp>
          <p:nvSpPr>
            <p:cNvPr id="1227" name="Google Shape;1227;p15"/>
            <p:cNvSpPr/>
            <p:nvPr/>
          </p:nvSpPr>
          <p:spPr>
            <a:xfrm rot="-5786668">
              <a:off x="3808269" y="4921826"/>
              <a:ext cx="786042" cy="785504"/>
            </a:xfrm>
            <a:prstGeom prst="ellipse">
              <a:avLst/>
            </a:prstGeom>
            <a:solidFill>
              <a:srgbClr val="93B3D7">
                <a:alpha val="40000"/>
              </a:srgbClr>
            </a:solidFill>
            <a:ln cap="flat" cmpd="sng" w="15875">
              <a:solidFill>
                <a:srgbClr val="3F3F3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8" name="Google Shape;1228;p15"/>
            <p:cNvSpPr/>
            <p:nvPr/>
          </p:nvSpPr>
          <p:spPr>
            <a:xfrm rot="-8246668">
              <a:off x="4422184" y="5756143"/>
              <a:ext cx="642600" cy="71883"/>
            </a:xfrm>
            <a:prstGeom prst="rect">
              <a:avLst/>
            </a:prstGeom>
            <a:solidFill>
              <a:srgbClr val="3F3F3F"/>
            </a:solidFill>
            <a:ln cap="flat" cmpd="sng" w="25400">
              <a:solidFill>
                <a:srgbClr val="3F3F3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229" name="Google Shape;1229;p15"/>
          <p:cNvCxnSpPr/>
          <p:nvPr/>
        </p:nvCxnSpPr>
        <p:spPr>
          <a:xfrm flipH="1" rot="-5400000">
            <a:off x="5675313" y="5707063"/>
            <a:ext cx="285750" cy="285750"/>
          </a:xfrm>
          <a:prstGeom prst="straightConnector1">
            <a:avLst/>
          </a:prstGeom>
          <a:noFill/>
          <a:ln cap="flat" cmpd="sng" w="9525">
            <a:solidFill>
              <a:schemeClr val="dk1"/>
            </a:solidFill>
            <a:prstDash val="solid"/>
            <a:round/>
            <a:headEnd len="sm" w="sm" type="none"/>
            <a:tailEnd len="sm" w="sm" type="none"/>
          </a:ln>
        </p:spPr>
      </p:cxnSp>
      <p:cxnSp>
        <p:nvCxnSpPr>
          <p:cNvPr id="1230" name="Google Shape;1230;p15"/>
          <p:cNvCxnSpPr/>
          <p:nvPr/>
        </p:nvCxnSpPr>
        <p:spPr>
          <a:xfrm flipH="1" rot="10800000">
            <a:off x="5857875" y="4845050"/>
            <a:ext cx="571500" cy="225425"/>
          </a:xfrm>
          <a:prstGeom prst="straightConnector1">
            <a:avLst/>
          </a:prstGeom>
          <a:noFill/>
          <a:ln cap="flat" cmpd="sng" w="9525">
            <a:solidFill>
              <a:schemeClr val="dk1"/>
            </a:solidFill>
            <a:prstDash val="solid"/>
            <a:round/>
            <a:headEnd len="sm" w="sm" type="none"/>
            <a:tailEnd len="sm" w="sm" type="none"/>
          </a:ln>
        </p:spPr>
      </p:cxnSp>
      <p:sp>
        <p:nvSpPr>
          <p:cNvPr id="1231" name="Google Shape;1231;p15"/>
          <p:cNvSpPr txBox="1"/>
          <p:nvPr/>
        </p:nvSpPr>
        <p:spPr>
          <a:xfrm>
            <a:off x="5532438" y="5992813"/>
            <a:ext cx="781050"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Genoma</a:t>
            </a:r>
            <a:endParaRPr/>
          </a:p>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della pianta</a:t>
            </a:r>
            <a:endParaRPr/>
          </a:p>
        </p:txBody>
      </p:sp>
      <p:sp>
        <p:nvSpPr>
          <p:cNvPr id="1232" name="Google Shape;1232;p15"/>
          <p:cNvSpPr txBox="1"/>
          <p:nvPr/>
        </p:nvSpPr>
        <p:spPr>
          <a:xfrm>
            <a:off x="6457950" y="4714875"/>
            <a:ext cx="107753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Gene</a:t>
            </a:r>
            <a:r>
              <a:rPr i="1" lang="it-IT" sz="1000">
                <a:solidFill>
                  <a:schemeClr val="dk1"/>
                </a:solidFill>
                <a:latin typeface="Times New Roman"/>
                <a:ea typeface="Times New Roman"/>
                <a:cs typeface="Times New Roman"/>
                <a:sym typeface="Times New Roman"/>
              </a:rPr>
              <a:t> di interesse</a:t>
            </a:r>
            <a:endParaRPr/>
          </a:p>
        </p:txBody>
      </p:sp>
      <p:cxnSp>
        <p:nvCxnSpPr>
          <p:cNvPr id="1233" name="Google Shape;1233;p15"/>
          <p:cNvCxnSpPr/>
          <p:nvPr/>
        </p:nvCxnSpPr>
        <p:spPr>
          <a:xfrm>
            <a:off x="1636713" y="1693869"/>
            <a:ext cx="642937" cy="1587"/>
          </a:xfrm>
          <a:prstGeom prst="straightConnector1">
            <a:avLst/>
          </a:prstGeom>
          <a:noFill/>
          <a:ln cap="flat" cmpd="sng" w="9525">
            <a:solidFill>
              <a:schemeClr val="dk1"/>
            </a:solidFill>
            <a:prstDash val="solid"/>
            <a:round/>
            <a:headEnd len="sm" w="sm" type="none"/>
            <a:tailEnd len="med" w="med" type="stealth"/>
          </a:ln>
        </p:spPr>
      </p:cxnSp>
      <p:sp>
        <p:nvSpPr>
          <p:cNvPr id="1234" name="Google Shape;1234;p15"/>
          <p:cNvSpPr txBox="1"/>
          <p:nvPr/>
        </p:nvSpPr>
        <p:spPr>
          <a:xfrm>
            <a:off x="1846263" y="1865319"/>
            <a:ext cx="1733550"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Amplificazione ed isolamento</a:t>
            </a:r>
            <a:endParaRPr/>
          </a:p>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del gene</a:t>
            </a:r>
            <a:r>
              <a:rPr i="1" lang="it-IT" sz="1000">
                <a:solidFill>
                  <a:schemeClr val="dk1"/>
                </a:solidFill>
                <a:latin typeface="Times New Roman"/>
                <a:ea typeface="Times New Roman"/>
                <a:cs typeface="Times New Roman"/>
                <a:sym typeface="Times New Roman"/>
              </a:rPr>
              <a:t> di interesse</a:t>
            </a:r>
            <a:endParaRPr/>
          </a:p>
        </p:txBody>
      </p:sp>
      <p:sp>
        <p:nvSpPr>
          <p:cNvPr id="1235" name="Google Shape;1235;p15"/>
          <p:cNvSpPr txBox="1"/>
          <p:nvPr/>
        </p:nvSpPr>
        <p:spPr>
          <a:xfrm>
            <a:off x="1739900" y="1447806"/>
            <a:ext cx="425450" cy="2460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PCR</a:t>
            </a:r>
            <a:endParaRPr i="1" sz="1000">
              <a:solidFill>
                <a:schemeClr val="dk1"/>
              </a:solidFill>
              <a:latin typeface="Times New Roman"/>
              <a:ea typeface="Times New Roman"/>
              <a:cs typeface="Times New Roman"/>
              <a:sym typeface="Times New Roman"/>
            </a:endParaRPr>
          </a:p>
        </p:txBody>
      </p:sp>
      <p:cxnSp>
        <p:nvCxnSpPr>
          <p:cNvPr id="1236" name="Google Shape;1236;p15"/>
          <p:cNvCxnSpPr/>
          <p:nvPr/>
        </p:nvCxnSpPr>
        <p:spPr>
          <a:xfrm>
            <a:off x="3136900" y="1693869"/>
            <a:ext cx="642938" cy="1587"/>
          </a:xfrm>
          <a:prstGeom prst="straightConnector1">
            <a:avLst/>
          </a:prstGeom>
          <a:noFill/>
          <a:ln cap="flat" cmpd="sng" w="9525">
            <a:solidFill>
              <a:schemeClr val="dk1"/>
            </a:solidFill>
            <a:prstDash val="solid"/>
            <a:round/>
            <a:headEnd len="sm" w="sm" type="none"/>
            <a:tailEnd len="med" w="med" type="stealth"/>
          </a:ln>
        </p:spPr>
      </p:cxnSp>
      <p:cxnSp>
        <p:nvCxnSpPr>
          <p:cNvPr id="1237" name="Google Shape;1237;p15"/>
          <p:cNvCxnSpPr/>
          <p:nvPr/>
        </p:nvCxnSpPr>
        <p:spPr>
          <a:xfrm>
            <a:off x="5208588" y="1693869"/>
            <a:ext cx="468312" cy="1587"/>
          </a:xfrm>
          <a:prstGeom prst="straightConnector1">
            <a:avLst/>
          </a:prstGeom>
          <a:noFill/>
          <a:ln cap="flat" cmpd="sng" w="9525">
            <a:solidFill>
              <a:schemeClr val="dk1"/>
            </a:solidFill>
            <a:prstDash val="solid"/>
            <a:round/>
            <a:headEnd len="sm" w="sm" type="none"/>
            <a:tailEnd len="med" w="med" type="stealth"/>
          </a:ln>
        </p:spPr>
      </p:cxnSp>
      <p:cxnSp>
        <p:nvCxnSpPr>
          <p:cNvPr id="1238" name="Google Shape;1238;p15"/>
          <p:cNvCxnSpPr/>
          <p:nvPr/>
        </p:nvCxnSpPr>
        <p:spPr>
          <a:xfrm>
            <a:off x="7072313" y="1695456"/>
            <a:ext cx="468312" cy="1588"/>
          </a:xfrm>
          <a:prstGeom prst="straightConnector1">
            <a:avLst/>
          </a:prstGeom>
          <a:noFill/>
          <a:ln cap="flat" cmpd="sng" w="9525">
            <a:solidFill>
              <a:schemeClr val="dk1"/>
            </a:solidFill>
            <a:prstDash val="solid"/>
            <a:round/>
            <a:headEnd len="sm" w="sm" type="none"/>
            <a:tailEnd len="med" w="med" type="stealth"/>
          </a:ln>
        </p:spPr>
      </p:cxnSp>
      <p:cxnSp>
        <p:nvCxnSpPr>
          <p:cNvPr id="1239" name="Google Shape;1239;p15"/>
          <p:cNvCxnSpPr/>
          <p:nvPr/>
        </p:nvCxnSpPr>
        <p:spPr>
          <a:xfrm>
            <a:off x="2214563" y="3444881"/>
            <a:ext cx="642937" cy="1588"/>
          </a:xfrm>
          <a:prstGeom prst="straightConnector1">
            <a:avLst/>
          </a:prstGeom>
          <a:noFill/>
          <a:ln cap="flat" cmpd="sng" w="9525">
            <a:solidFill>
              <a:schemeClr val="dk1"/>
            </a:solidFill>
            <a:prstDash val="solid"/>
            <a:round/>
            <a:headEnd len="sm" w="sm" type="none"/>
            <a:tailEnd len="med" w="med" type="stealth"/>
          </a:ln>
        </p:spPr>
      </p:cxnSp>
      <p:cxnSp>
        <p:nvCxnSpPr>
          <p:cNvPr id="1240" name="Google Shape;1240;p15"/>
          <p:cNvCxnSpPr/>
          <p:nvPr/>
        </p:nvCxnSpPr>
        <p:spPr>
          <a:xfrm>
            <a:off x="4214813" y="3444881"/>
            <a:ext cx="642937" cy="1588"/>
          </a:xfrm>
          <a:prstGeom prst="straightConnector1">
            <a:avLst/>
          </a:prstGeom>
          <a:noFill/>
          <a:ln cap="flat" cmpd="sng" w="9525">
            <a:solidFill>
              <a:schemeClr val="dk1"/>
            </a:solidFill>
            <a:prstDash val="solid"/>
            <a:round/>
            <a:headEnd len="sm" w="sm" type="none"/>
            <a:tailEnd len="med" w="med" type="stealth"/>
          </a:ln>
        </p:spPr>
      </p:cxnSp>
      <p:sp>
        <p:nvSpPr>
          <p:cNvPr id="1241" name="Google Shape;1241;p15"/>
          <p:cNvSpPr/>
          <p:nvPr/>
        </p:nvSpPr>
        <p:spPr>
          <a:xfrm rot="5400000">
            <a:off x="6041231" y="1129513"/>
            <a:ext cx="314325" cy="176212"/>
          </a:xfrm>
          <a:prstGeom prst="bentArrow">
            <a:avLst>
              <a:gd fmla="val 25000" name="adj1"/>
              <a:gd fmla="val 25000" name="adj2"/>
              <a:gd fmla="val 25000" name="adj3"/>
              <a:gd fmla="val 43750" name="adj4"/>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42" name="Google Shape;1242;p15"/>
          <p:cNvCxnSpPr/>
          <p:nvPr/>
        </p:nvCxnSpPr>
        <p:spPr>
          <a:xfrm flipH="1" rot="10800000">
            <a:off x="5487988" y="1060456"/>
            <a:ext cx="441325" cy="123825"/>
          </a:xfrm>
          <a:prstGeom prst="straightConnector1">
            <a:avLst/>
          </a:prstGeom>
          <a:noFill/>
          <a:ln cap="flat" cmpd="sng" w="9525">
            <a:solidFill>
              <a:schemeClr val="dk1"/>
            </a:solidFill>
            <a:prstDash val="solid"/>
            <a:round/>
            <a:headEnd len="sm" w="sm" type="none"/>
            <a:tailEnd len="sm" w="sm" type="none"/>
          </a:ln>
        </p:spPr>
      </p:cxnSp>
      <p:sp>
        <p:nvSpPr>
          <p:cNvPr id="1243" name="Google Shape;1243;p15"/>
          <p:cNvSpPr txBox="1"/>
          <p:nvPr/>
        </p:nvSpPr>
        <p:spPr>
          <a:xfrm>
            <a:off x="5033963" y="1147706"/>
            <a:ext cx="107753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Gene</a:t>
            </a:r>
            <a:r>
              <a:rPr i="1" lang="it-IT" sz="1000">
                <a:solidFill>
                  <a:schemeClr val="dk1"/>
                </a:solidFill>
                <a:latin typeface="Times New Roman"/>
                <a:ea typeface="Times New Roman"/>
                <a:cs typeface="Times New Roman"/>
                <a:sym typeface="Times New Roman"/>
              </a:rPr>
              <a:t> di interesse</a:t>
            </a:r>
            <a:endParaRPr/>
          </a:p>
        </p:txBody>
      </p:sp>
      <p:sp>
        <p:nvSpPr>
          <p:cNvPr id="1244" name="Google Shape;1244;p15"/>
          <p:cNvSpPr txBox="1"/>
          <p:nvPr/>
        </p:nvSpPr>
        <p:spPr>
          <a:xfrm>
            <a:off x="3944938" y="1878019"/>
            <a:ext cx="4911725" cy="2476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Plasmide o Vettore                            Plasmide o Vettore                            Plasmide + Inserto</a:t>
            </a:r>
            <a:endParaRPr i="1" sz="1000">
              <a:solidFill>
                <a:schemeClr val="dk1"/>
              </a:solidFill>
              <a:latin typeface="Times New Roman"/>
              <a:ea typeface="Times New Roman"/>
              <a:cs typeface="Times New Roman"/>
              <a:sym typeface="Times New Roman"/>
            </a:endParaRPr>
          </a:p>
        </p:txBody>
      </p:sp>
      <p:cxnSp>
        <p:nvCxnSpPr>
          <p:cNvPr id="1245" name="Google Shape;1245;p15"/>
          <p:cNvCxnSpPr/>
          <p:nvPr/>
        </p:nvCxnSpPr>
        <p:spPr>
          <a:xfrm rot="10800000">
            <a:off x="4087813" y="1565281"/>
            <a:ext cx="200025" cy="1268413"/>
          </a:xfrm>
          <a:prstGeom prst="straightConnector1">
            <a:avLst/>
          </a:prstGeom>
          <a:noFill/>
          <a:ln cap="flat" cmpd="sng" w="9525">
            <a:solidFill>
              <a:schemeClr val="dk1"/>
            </a:solidFill>
            <a:prstDash val="solid"/>
            <a:round/>
            <a:headEnd len="sm" w="sm" type="none"/>
            <a:tailEnd len="sm" w="sm" type="none"/>
          </a:ln>
        </p:spPr>
      </p:cxnSp>
      <p:cxnSp>
        <p:nvCxnSpPr>
          <p:cNvPr id="1246" name="Google Shape;1246;p15"/>
          <p:cNvCxnSpPr/>
          <p:nvPr/>
        </p:nvCxnSpPr>
        <p:spPr>
          <a:xfrm flipH="1" rot="10800000">
            <a:off x="4287838" y="2571756"/>
            <a:ext cx="257175" cy="261938"/>
          </a:xfrm>
          <a:prstGeom prst="straightConnector1">
            <a:avLst/>
          </a:prstGeom>
          <a:noFill/>
          <a:ln cap="flat" cmpd="sng" w="9525">
            <a:solidFill>
              <a:schemeClr val="dk1"/>
            </a:solidFill>
            <a:prstDash val="solid"/>
            <a:round/>
            <a:headEnd len="sm" w="sm" type="none"/>
            <a:tailEnd len="sm" w="sm" type="none"/>
          </a:ln>
        </p:spPr>
      </p:cxnSp>
      <p:sp>
        <p:nvSpPr>
          <p:cNvPr id="1247" name="Google Shape;1247;p15"/>
          <p:cNvSpPr txBox="1"/>
          <p:nvPr/>
        </p:nvSpPr>
        <p:spPr>
          <a:xfrm>
            <a:off x="3821113" y="2779719"/>
            <a:ext cx="960437" cy="2460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Geni marcatori</a:t>
            </a:r>
            <a:endParaRPr i="1" sz="1000">
              <a:solidFill>
                <a:schemeClr val="dk1"/>
              </a:solidFill>
              <a:latin typeface="Times New Roman"/>
              <a:ea typeface="Times New Roman"/>
              <a:cs typeface="Times New Roman"/>
              <a:sym typeface="Times New Roman"/>
            </a:endParaRPr>
          </a:p>
        </p:txBody>
      </p:sp>
      <p:sp>
        <p:nvSpPr>
          <p:cNvPr id="1248" name="Google Shape;1248;p15"/>
          <p:cNvSpPr txBox="1"/>
          <p:nvPr/>
        </p:nvSpPr>
        <p:spPr>
          <a:xfrm>
            <a:off x="3890963" y="1724031"/>
            <a:ext cx="1274762" cy="2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800">
                <a:solidFill>
                  <a:schemeClr val="dk1"/>
                </a:solidFill>
                <a:latin typeface="Times New Roman"/>
                <a:ea typeface="Times New Roman"/>
                <a:cs typeface="Times New Roman"/>
                <a:sym typeface="Times New Roman"/>
              </a:rPr>
              <a:t>LB                                RB</a:t>
            </a:r>
            <a:endParaRPr i="1" sz="800">
              <a:solidFill>
                <a:schemeClr val="dk1"/>
              </a:solidFill>
              <a:latin typeface="Times New Roman"/>
              <a:ea typeface="Times New Roman"/>
              <a:cs typeface="Times New Roman"/>
              <a:sym typeface="Times New Roman"/>
            </a:endParaRPr>
          </a:p>
        </p:txBody>
      </p:sp>
      <p:sp>
        <p:nvSpPr>
          <p:cNvPr id="1249" name="Google Shape;1249;p15"/>
          <p:cNvSpPr txBox="1"/>
          <p:nvPr/>
        </p:nvSpPr>
        <p:spPr>
          <a:xfrm>
            <a:off x="39688" y="3762381"/>
            <a:ext cx="1147762"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Plasmide/</a:t>
            </a:r>
            <a:endParaRPr/>
          </a:p>
          <a:p>
            <a:pPr indent="0" lvl="0" marL="0" marR="0" rtl="0" algn="ctr">
              <a:spcBef>
                <a:spcPts val="0"/>
              </a:spcBef>
              <a:spcAft>
                <a:spcPts val="0"/>
              </a:spcAft>
              <a:buNone/>
            </a:pPr>
            <a:r>
              <a:rPr lang="it-IT" sz="1000">
                <a:solidFill>
                  <a:schemeClr val="dk1"/>
                </a:solidFill>
                <a:latin typeface="Times New Roman"/>
                <a:ea typeface="Times New Roman"/>
                <a:cs typeface="Times New Roman"/>
                <a:sym typeface="Times New Roman"/>
              </a:rPr>
              <a:t>Inserto</a:t>
            </a:r>
            <a:endParaRPr i="1" sz="1000">
              <a:solidFill>
                <a:schemeClr val="dk1"/>
              </a:solidFill>
              <a:latin typeface="Times New Roman"/>
              <a:ea typeface="Times New Roman"/>
              <a:cs typeface="Times New Roman"/>
              <a:sym typeface="Times New Roman"/>
            </a:endParaRPr>
          </a:p>
        </p:txBody>
      </p:sp>
      <p:sp>
        <p:nvSpPr>
          <p:cNvPr id="1250" name="Google Shape;1250;p15"/>
          <p:cNvSpPr txBox="1"/>
          <p:nvPr/>
        </p:nvSpPr>
        <p:spPr>
          <a:xfrm>
            <a:off x="1046163" y="2882906"/>
            <a:ext cx="1003300" cy="2460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Agrobacterium</a:t>
            </a:r>
            <a:endParaRPr/>
          </a:p>
        </p:txBody>
      </p:sp>
      <p:sp>
        <p:nvSpPr>
          <p:cNvPr id="1251" name="Google Shape;1251;p15"/>
          <p:cNvSpPr txBox="1"/>
          <p:nvPr/>
        </p:nvSpPr>
        <p:spPr>
          <a:xfrm>
            <a:off x="5527675" y="4040194"/>
            <a:ext cx="1176338" cy="2460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Piastra di selezione</a:t>
            </a:r>
            <a:endParaRPr/>
          </a:p>
        </p:txBody>
      </p:sp>
      <p:sp>
        <p:nvSpPr>
          <p:cNvPr id="1252" name="Google Shape;1252;p15"/>
          <p:cNvSpPr/>
          <p:nvPr/>
        </p:nvSpPr>
        <p:spPr>
          <a:xfrm>
            <a:off x="849313" y="3405194"/>
            <a:ext cx="388937" cy="117475"/>
          </a:xfrm>
          <a:prstGeom prst="rightArrow">
            <a:avLst>
              <a:gd fmla="val 50000" name="adj1"/>
              <a:gd fmla="val 50000" name="adj2"/>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53" name="Google Shape;1253;p15"/>
          <p:cNvSpPr/>
          <p:nvPr/>
        </p:nvSpPr>
        <p:spPr>
          <a:xfrm>
            <a:off x="1206500" y="4891088"/>
            <a:ext cx="817563" cy="339725"/>
          </a:xfrm>
          <a:prstGeom prst="bentArrow">
            <a:avLst>
              <a:gd fmla="val 25000" name="adj1"/>
              <a:gd fmla="val 25000" name="adj2"/>
              <a:gd fmla="val 25000" name="adj3"/>
              <a:gd fmla="val 43750" name="adj4"/>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1254" name="Google Shape;1254;p15"/>
          <p:cNvGrpSpPr/>
          <p:nvPr/>
        </p:nvGrpSpPr>
        <p:grpSpPr>
          <a:xfrm>
            <a:off x="4157901" y="4542600"/>
            <a:ext cx="1362986" cy="1526413"/>
            <a:chOff x="894046" y="2585720"/>
            <a:chExt cx="1135885" cy="1271908"/>
          </a:xfrm>
        </p:grpSpPr>
        <p:cxnSp>
          <p:nvCxnSpPr>
            <p:cNvPr id="1255" name="Google Shape;1255;p15"/>
            <p:cNvCxnSpPr/>
            <p:nvPr/>
          </p:nvCxnSpPr>
          <p:spPr>
            <a:xfrm rot="5400000">
              <a:off x="1214051" y="3571901"/>
              <a:ext cx="571454" cy="0"/>
            </a:xfrm>
            <a:prstGeom prst="straightConnector1">
              <a:avLst/>
            </a:prstGeom>
            <a:noFill/>
            <a:ln cap="flat" cmpd="sng" w="38100">
              <a:solidFill>
                <a:srgbClr val="6B3305"/>
              </a:solidFill>
              <a:prstDash val="solid"/>
              <a:round/>
              <a:headEnd len="sm" w="sm" type="none"/>
              <a:tailEnd len="sm" w="sm" type="none"/>
            </a:ln>
          </p:spPr>
        </p:cxnSp>
        <p:cxnSp>
          <p:nvCxnSpPr>
            <p:cNvPr id="1256" name="Google Shape;1256;p15"/>
            <p:cNvCxnSpPr/>
            <p:nvPr/>
          </p:nvCxnSpPr>
          <p:spPr>
            <a:xfrm rot="4200000">
              <a:off x="1116149" y="3054682"/>
              <a:ext cx="571454" cy="0"/>
            </a:xfrm>
            <a:prstGeom prst="straightConnector1">
              <a:avLst/>
            </a:prstGeom>
            <a:noFill/>
            <a:ln cap="flat" cmpd="sng" w="19050">
              <a:solidFill>
                <a:srgbClr val="6B3305"/>
              </a:solidFill>
              <a:prstDash val="solid"/>
              <a:round/>
              <a:headEnd len="sm" w="sm" type="none"/>
              <a:tailEnd len="sm" w="sm" type="none"/>
            </a:ln>
          </p:spPr>
        </p:cxnSp>
        <p:cxnSp>
          <p:nvCxnSpPr>
            <p:cNvPr id="1257" name="Google Shape;1257;p15"/>
            <p:cNvCxnSpPr/>
            <p:nvPr/>
          </p:nvCxnSpPr>
          <p:spPr>
            <a:xfrm rot="-5400000">
              <a:off x="1384042" y="3050043"/>
              <a:ext cx="379646" cy="137591"/>
            </a:xfrm>
            <a:prstGeom prst="straightConnector1">
              <a:avLst/>
            </a:prstGeom>
            <a:noFill/>
            <a:ln cap="flat" cmpd="sng" w="19050">
              <a:solidFill>
                <a:srgbClr val="6B3305"/>
              </a:solidFill>
              <a:prstDash val="solid"/>
              <a:round/>
              <a:headEnd len="sm" w="sm" type="none"/>
              <a:tailEnd len="sm" w="sm" type="none"/>
            </a:ln>
          </p:spPr>
        </p:cxnSp>
        <p:cxnSp>
          <p:nvCxnSpPr>
            <p:cNvPr id="1258" name="Google Shape;1258;p15"/>
            <p:cNvCxnSpPr/>
            <p:nvPr/>
          </p:nvCxnSpPr>
          <p:spPr>
            <a:xfrm flipH="1" rot="10800000">
              <a:off x="1576511" y="3000447"/>
              <a:ext cx="271213" cy="103179"/>
            </a:xfrm>
            <a:prstGeom prst="straightConnector1">
              <a:avLst/>
            </a:prstGeom>
            <a:noFill/>
            <a:ln cap="flat" cmpd="sng" w="19050">
              <a:solidFill>
                <a:srgbClr val="6B3305"/>
              </a:solidFill>
              <a:prstDash val="solid"/>
              <a:round/>
              <a:headEnd len="sm" w="sm" type="none"/>
              <a:tailEnd len="sm" w="sm" type="none"/>
            </a:ln>
          </p:spPr>
        </p:cxnSp>
        <p:cxnSp>
          <p:nvCxnSpPr>
            <p:cNvPr id="1259" name="Google Shape;1259;p15"/>
            <p:cNvCxnSpPr/>
            <p:nvPr/>
          </p:nvCxnSpPr>
          <p:spPr>
            <a:xfrm>
              <a:off x="1285453" y="3429037"/>
              <a:ext cx="205063" cy="108470"/>
            </a:xfrm>
            <a:prstGeom prst="straightConnector1">
              <a:avLst/>
            </a:prstGeom>
            <a:noFill/>
            <a:ln cap="flat" cmpd="sng" w="19050">
              <a:solidFill>
                <a:srgbClr val="6B3305"/>
              </a:solidFill>
              <a:prstDash val="solid"/>
              <a:round/>
              <a:headEnd len="sm" w="sm" type="none"/>
              <a:tailEnd len="sm" w="sm" type="none"/>
            </a:ln>
          </p:spPr>
        </p:cxnSp>
        <p:cxnSp>
          <p:nvCxnSpPr>
            <p:cNvPr id="1260" name="Google Shape;1260;p15"/>
            <p:cNvCxnSpPr/>
            <p:nvPr/>
          </p:nvCxnSpPr>
          <p:spPr>
            <a:xfrm>
              <a:off x="1094943" y="2820545"/>
              <a:ext cx="261952" cy="108470"/>
            </a:xfrm>
            <a:prstGeom prst="straightConnector1">
              <a:avLst/>
            </a:prstGeom>
            <a:noFill/>
            <a:ln cap="flat" cmpd="sng" w="19050">
              <a:solidFill>
                <a:srgbClr val="6B3305"/>
              </a:solidFill>
              <a:prstDash val="solid"/>
              <a:round/>
              <a:headEnd len="sm" w="sm" type="none"/>
              <a:tailEnd len="sm" w="sm" type="none"/>
            </a:ln>
          </p:spPr>
        </p:cxnSp>
        <p:grpSp>
          <p:nvGrpSpPr>
            <p:cNvPr id="1261" name="Google Shape;1261;p15"/>
            <p:cNvGrpSpPr/>
            <p:nvPr/>
          </p:nvGrpSpPr>
          <p:grpSpPr>
            <a:xfrm rot="9222030">
              <a:off x="1785906" y="2905211"/>
              <a:ext cx="223591" cy="144474"/>
              <a:chOff x="2349956" y="2659112"/>
              <a:chExt cx="223591" cy="144474"/>
            </a:xfrm>
          </p:grpSpPr>
          <p:grpSp>
            <p:nvGrpSpPr>
              <p:cNvPr id="1262" name="Google Shape;1262;p15"/>
              <p:cNvGrpSpPr/>
              <p:nvPr/>
            </p:nvGrpSpPr>
            <p:grpSpPr>
              <a:xfrm>
                <a:off x="2349956" y="2666875"/>
                <a:ext cx="223591" cy="136710"/>
                <a:chOff x="2349956" y="2666875"/>
                <a:chExt cx="223591" cy="136710"/>
              </a:xfrm>
            </p:grpSpPr>
            <p:sp>
              <p:nvSpPr>
                <p:cNvPr id="1263" name="Google Shape;1263;p15"/>
                <p:cNvSpPr/>
                <p:nvPr/>
              </p:nvSpPr>
              <p:spPr>
                <a:xfrm>
                  <a:off x="2358498" y="2714399"/>
                  <a:ext cx="21300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4" name="Google Shape;1264;p15"/>
                <p:cNvSpPr/>
                <p:nvPr/>
              </p:nvSpPr>
              <p:spPr>
                <a:xfrm rot="-703344">
                  <a:off x="2356754" y="2735997"/>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5" name="Google Shape;1265;p15"/>
                <p:cNvSpPr/>
                <p:nvPr/>
              </p:nvSpPr>
              <p:spPr>
                <a:xfrm rot="803214">
                  <a:off x="2352404" y="2691057"/>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266" name="Google Shape;1266;p15"/>
              <p:cNvCxnSpPr/>
              <p:nvPr/>
            </p:nvCxnSpPr>
            <p:spPr>
              <a:xfrm rot="-5040000">
                <a:off x="2442089" y="2691674"/>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267" name="Google Shape;1267;p15"/>
              <p:cNvCxnSpPr/>
              <p:nvPr/>
            </p:nvCxnSpPr>
            <p:spPr>
              <a:xfrm rot="7380000">
                <a:off x="2446614" y="2646692"/>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268" name="Google Shape;1268;p15"/>
              <p:cNvCxnSpPr/>
              <p:nvPr/>
            </p:nvCxnSpPr>
            <p:spPr>
              <a:xfrm>
                <a:off x="2382079" y="2735238"/>
                <a:ext cx="141560" cy="0"/>
              </a:xfrm>
              <a:prstGeom prst="straightConnector1">
                <a:avLst/>
              </a:prstGeom>
              <a:noFill/>
              <a:ln cap="flat" cmpd="sng" w="9525">
                <a:solidFill>
                  <a:srgbClr val="76923C"/>
                </a:solidFill>
                <a:prstDash val="solid"/>
                <a:round/>
                <a:headEnd len="sm" w="sm" type="none"/>
                <a:tailEnd len="sm" w="sm" type="none"/>
              </a:ln>
            </p:spPr>
          </p:cxnSp>
        </p:grpSp>
        <p:sp>
          <p:nvSpPr>
            <p:cNvPr id="1269" name="Google Shape;1269;p15"/>
            <p:cNvSpPr/>
            <p:nvPr/>
          </p:nvSpPr>
          <p:spPr>
            <a:xfrm>
              <a:off x="1242464" y="344688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270" name="Google Shape;1270;p15"/>
            <p:cNvGrpSpPr/>
            <p:nvPr/>
          </p:nvGrpSpPr>
          <p:grpSpPr>
            <a:xfrm rot="2512198">
              <a:off x="1130352" y="2641762"/>
              <a:ext cx="222189" cy="141828"/>
              <a:chOff x="2352376" y="2658739"/>
              <a:chExt cx="222189" cy="141828"/>
            </a:xfrm>
          </p:grpSpPr>
          <p:grpSp>
            <p:nvGrpSpPr>
              <p:cNvPr id="1271" name="Google Shape;1271;p15"/>
              <p:cNvGrpSpPr/>
              <p:nvPr/>
            </p:nvGrpSpPr>
            <p:grpSpPr>
              <a:xfrm>
                <a:off x="2352376" y="2666699"/>
                <a:ext cx="222189" cy="133867"/>
                <a:chOff x="2352376" y="2666699"/>
                <a:chExt cx="222189" cy="133867"/>
              </a:xfrm>
            </p:grpSpPr>
            <p:sp>
              <p:nvSpPr>
                <p:cNvPr id="1272" name="Google Shape;1272;p15"/>
                <p:cNvSpPr/>
                <p:nvPr/>
              </p:nvSpPr>
              <p:spPr>
                <a:xfrm>
                  <a:off x="2357624" y="2711920"/>
                  <a:ext cx="211679"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73" name="Google Shape;1273;p15"/>
                <p:cNvSpPr/>
                <p:nvPr/>
              </p:nvSpPr>
              <p:spPr>
                <a:xfrm rot="-703344">
                  <a:off x="2359082" y="2733113"/>
                  <a:ext cx="213001"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74" name="Google Shape;1274;p15"/>
                <p:cNvSpPr/>
                <p:nvPr/>
              </p:nvSpPr>
              <p:spPr>
                <a:xfrm rot="803214">
                  <a:off x="2354842" y="2690728"/>
                  <a:ext cx="21300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275" name="Google Shape;1275;p15"/>
              <p:cNvCxnSpPr/>
              <p:nvPr/>
            </p:nvCxnSpPr>
            <p:spPr>
              <a:xfrm rot="-5040000">
                <a:off x="2443654" y="2691319"/>
                <a:ext cx="43653" cy="133623"/>
              </a:xfrm>
              <a:prstGeom prst="straightConnector1">
                <a:avLst/>
              </a:prstGeom>
              <a:noFill/>
              <a:ln cap="flat" cmpd="sng" w="9525">
                <a:solidFill>
                  <a:srgbClr val="76923C"/>
                </a:solidFill>
                <a:prstDash val="solid"/>
                <a:round/>
                <a:headEnd len="sm" w="sm" type="none"/>
                <a:tailEnd len="sm" w="sm" type="none"/>
              </a:ln>
            </p:spPr>
          </p:cxnSp>
          <p:cxnSp>
            <p:nvCxnSpPr>
              <p:cNvPr id="1276" name="Google Shape;1276;p15"/>
              <p:cNvCxnSpPr/>
              <p:nvPr/>
            </p:nvCxnSpPr>
            <p:spPr>
              <a:xfrm rot="7380000">
                <a:off x="2446547" y="2646320"/>
                <a:ext cx="43653" cy="134945"/>
              </a:xfrm>
              <a:prstGeom prst="straightConnector1">
                <a:avLst/>
              </a:prstGeom>
              <a:noFill/>
              <a:ln cap="flat" cmpd="sng" w="9525">
                <a:solidFill>
                  <a:srgbClr val="76923C"/>
                </a:solidFill>
                <a:prstDash val="solid"/>
                <a:round/>
                <a:headEnd len="sm" w="sm" type="none"/>
                <a:tailEnd len="sm" w="sm" type="none"/>
              </a:ln>
            </p:spPr>
          </p:cxnSp>
          <p:cxnSp>
            <p:nvCxnSpPr>
              <p:cNvPr id="1277" name="Google Shape;1277;p15"/>
              <p:cNvCxnSpPr/>
              <p:nvPr/>
            </p:nvCxnSpPr>
            <p:spPr>
              <a:xfrm>
                <a:off x="2381693" y="2733964"/>
                <a:ext cx="140237" cy="0"/>
              </a:xfrm>
              <a:prstGeom prst="straightConnector1">
                <a:avLst/>
              </a:prstGeom>
              <a:noFill/>
              <a:ln cap="flat" cmpd="sng" w="9525">
                <a:solidFill>
                  <a:srgbClr val="76923C"/>
                </a:solidFill>
                <a:prstDash val="solid"/>
                <a:round/>
                <a:headEnd len="sm" w="sm" type="none"/>
                <a:tailEnd len="sm" w="sm" type="none"/>
              </a:ln>
            </p:spPr>
          </p:cxnSp>
        </p:grpSp>
        <p:sp>
          <p:nvSpPr>
            <p:cNvPr id="1278" name="Google Shape;1278;p15"/>
            <p:cNvSpPr/>
            <p:nvPr/>
          </p:nvSpPr>
          <p:spPr>
            <a:xfrm>
              <a:off x="1191974" y="347493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279" name="Google Shape;1279;p15"/>
            <p:cNvGrpSpPr/>
            <p:nvPr/>
          </p:nvGrpSpPr>
          <p:grpSpPr>
            <a:xfrm rot="-535504">
              <a:off x="971018" y="3333993"/>
              <a:ext cx="333850" cy="216559"/>
              <a:chOff x="2352366" y="2656936"/>
              <a:chExt cx="222566" cy="144372"/>
            </a:xfrm>
          </p:grpSpPr>
          <p:grpSp>
            <p:nvGrpSpPr>
              <p:cNvPr id="1280" name="Google Shape;1280;p15"/>
              <p:cNvGrpSpPr/>
              <p:nvPr/>
            </p:nvGrpSpPr>
            <p:grpSpPr>
              <a:xfrm>
                <a:off x="2352366" y="2665628"/>
                <a:ext cx="222566" cy="135680"/>
                <a:chOff x="2352366" y="2665628"/>
                <a:chExt cx="222566" cy="135680"/>
              </a:xfrm>
            </p:grpSpPr>
            <p:sp>
              <p:nvSpPr>
                <p:cNvPr id="1281" name="Google Shape;1281;p15"/>
                <p:cNvSpPr/>
                <p:nvPr/>
              </p:nvSpPr>
              <p:spPr>
                <a:xfrm>
                  <a:off x="2357134" y="2713432"/>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2" name="Google Shape;1282;p15"/>
                <p:cNvSpPr/>
                <p:nvPr/>
              </p:nvSpPr>
              <p:spPr>
                <a:xfrm rot="-703344">
                  <a:off x="2358275" y="2735030"/>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3" name="Google Shape;1283;p15"/>
                <p:cNvSpPr/>
                <p:nvPr/>
              </p:nvSpPr>
              <p:spPr>
                <a:xfrm rot="803214">
                  <a:off x="2354661" y="2689828"/>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284" name="Google Shape;1284;p15"/>
              <p:cNvCxnSpPr/>
              <p:nvPr/>
            </p:nvCxnSpPr>
            <p:spPr>
              <a:xfrm rot="-5040000">
                <a:off x="2444640" y="2690108"/>
                <a:ext cx="42330" cy="135827"/>
              </a:xfrm>
              <a:prstGeom prst="straightConnector1">
                <a:avLst/>
              </a:prstGeom>
              <a:noFill/>
              <a:ln cap="flat" cmpd="sng" w="9525">
                <a:solidFill>
                  <a:srgbClr val="76923C"/>
                </a:solidFill>
                <a:prstDash val="solid"/>
                <a:round/>
                <a:headEnd len="sm" w="sm" type="none"/>
                <a:tailEnd len="sm" w="sm" type="none"/>
              </a:ln>
            </p:spPr>
          </p:cxnSp>
          <p:cxnSp>
            <p:nvCxnSpPr>
              <p:cNvPr id="1285" name="Google Shape;1285;p15"/>
              <p:cNvCxnSpPr/>
              <p:nvPr/>
            </p:nvCxnSpPr>
            <p:spPr>
              <a:xfrm rot="7380000">
                <a:off x="2448333" y="2644332"/>
                <a:ext cx="43212" cy="134944"/>
              </a:xfrm>
              <a:prstGeom prst="straightConnector1">
                <a:avLst/>
              </a:prstGeom>
              <a:noFill/>
              <a:ln cap="flat" cmpd="sng" w="9525">
                <a:solidFill>
                  <a:srgbClr val="76923C"/>
                </a:solidFill>
                <a:prstDash val="solid"/>
                <a:round/>
                <a:headEnd len="sm" w="sm" type="none"/>
                <a:tailEnd len="sm" w="sm" type="none"/>
              </a:ln>
            </p:spPr>
          </p:cxnSp>
          <p:cxnSp>
            <p:nvCxnSpPr>
              <p:cNvPr id="1286" name="Google Shape;1286;p15"/>
              <p:cNvCxnSpPr/>
              <p:nvPr/>
            </p:nvCxnSpPr>
            <p:spPr>
              <a:xfrm>
                <a:off x="2380819" y="2736256"/>
                <a:ext cx="142883" cy="0"/>
              </a:xfrm>
              <a:prstGeom prst="straightConnector1">
                <a:avLst/>
              </a:prstGeom>
              <a:noFill/>
              <a:ln cap="flat" cmpd="sng" w="9525">
                <a:solidFill>
                  <a:srgbClr val="76923C"/>
                </a:solidFill>
                <a:prstDash val="solid"/>
                <a:round/>
                <a:headEnd len="sm" w="sm" type="none"/>
                <a:tailEnd len="sm" w="sm" type="none"/>
              </a:ln>
            </p:spPr>
          </p:cxnSp>
        </p:grpSp>
        <p:sp>
          <p:nvSpPr>
            <p:cNvPr id="1287" name="Google Shape;1287;p15"/>
            <p:cNvSpPr/>
            <p:nvPr/>
          </p:nvSpPr>
          <p:spPr>
            <a:xfrm>
              <a:off x="1565994" y="312641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8" name="Google Shape;1288;p15"/>
            <p:cNvSpPr/>
            <p:nvPr/>
          </p:nvSpPr>
          <p:spPr>
            <a:xfrm>
              <a:off x="1285852" y="295137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9" name="Google Shape;1289;p15"/>
            <p:cNvSpPr/>
            <p:nvPr/>
          </p:nvSpPr>
          <p:spPr>
            <a:xfrm>
              <a:off x="1240972" y="2989152"/>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290" name="Google Shape;1290;p15"/>
            <p:cNvGrpSpPr/>
            <p:nvPr/>
          </p:nvGrpSpPr>
          <p:grpSpPr>
            <a:xfrm rot="-1341882">
              <a:off x="1136785" y="2889279"/>
              <a:ext cx="223395" cy="145966"/>
              <a:chOff x="2352677" y="2653299"/>
              <a:chExt cx="223395" cy="145966"/>
            </a:xfrm>
          </p:grpSpPr>
          <p:grpSp>
            <p:nvGrpSpPr>
              <p:cNvPr id="1291" name="Google Shape;1291;p15"/>
              <p:cNvGrpSpPr/>
              <p:nvPr/>
            </p:nvGrpSpPr>
            <p:grpSpPr>
              <a:xfrm>
                <a:off x="2352677" y="2662993"/>
                <a:ext cx="223395" cy="136271"/>
                <a:chOff x="2352677" y="2662993"/>
                <a:chExt cx="223395" cy="136271"/>
              </a:xfrm>
            </p:grpSpPr>
            <p:sp>
              <p:nvSpPr>
                <p:cNvPr id="1292" name="Google Shape;1292;p15"/>
                <p:cNvSpPr/>
                <p:nvPr/>
              </p:nvSpPr>
              <p:spPr>
                <a:xfrm>
                  <a:off x="2357610" y="2712404"/>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93" name="Google Shape;1293;p15"/>
                <p:cNvSpPr/>
                <p:nvPr/>
              </p:nvSpPr>
              <p:spPr>
                <a:xfrm rot="-703344">
                  <a:off x="2358105" y="2732851"/>
                  <a:ext cx="215647" cy="44976"/>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94" name="Google Shape;1294;p15"/>
                <p:cNvSpPr/>
                <p:nvPr/>
              </p:nvSpPr>
              <p:spPr>
                <a:xfrm rot="803214">
                  <a:off x="2355107" y="2687328"/>
                  <a:ext cx="215648"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295" name="Google Shape;1295;p15"/>
              <p:cNvCxnSpPr/>
              <p:nvPr/>
            </p:nvCxnSpPr>
            <p:spPr>
              <a:xfrm rot="-5040000">
                <a:off x="2444764" y="2687205"/>
                <a:ext cx="42330" cy="136268"/>
              </a:xfrm>
              <a:prstGeom prst="straightConnector1">
                <a:avLst/>
              </a:prstGeom>
              <a:noFill/>
              <a:ln cap="flat" cmpd="sng" w="9525">
                <a:solidFill>
                  <a:srgbClr val="76923C"/>
                </a:solidFill>
                <a:prstDash val="solid"/>
                <a:round/>
                <a:headEnd len="sm" w="sm" type="none"/>
                <a:tailEnd len="sm" w="sm" type="none"/>
              </a:ln>
            </p:spPr>
          </p:cxnSp>
          <p:cxnSp>
            <p:nvCxnSpPr>
              <p:cNvPr id="1296" name="Google Shape;1296;p15"/>
              <p:cNvCxnSpPr/>
              <p:nvPr/>
            </p:nvCxnSpPr>
            <p:spPr>
              <a:xfrm rot="7380000">
                <a:off x="2448120" y="2640277"/>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1297" name="Google Shape;1297;p15"/>
              <p:cNvCxnSpPr/>
              <p:nvPr/>
            </p:nvCxnSpPr>
            <p:spPr>
              <a:xfrm>
                <a:off x="2379788" y="2733829"/>
                <a:ext cx="144207" cy="0"/>
              </a:xfrm>
              <a:prstGeom prst="straightConnector1">
                <a:avLst/>
              </a:prstGeom>
              <a:noFill/>
              <a:ln cap="flat" cmpd="sng" w="9525">
                <a:solidFill>
                  <a:srgbClr val="76923C"/>
                </a:solidFill>
                <a:prstDash val="solid"/>
                <a:round/>
                <a:headEnd len="sm" w="sm" type="none"/>
                <a:tailEnd len="sm" w="sm" type="none"/>
              </a:ln>
            </p:spPr>
          </p:cxnSp>
        </p:grpSp>
        <p:sp>
          <p:nvSpPr>
            <p:cNvPr id="1298" name="Google Shape;1298;p15"/>
            <p:cNvSpPr/>
            <p:nvPr/>
          </p:nvSpPr>
          <p:spPr>
            <a:xfrm>
              <a:off x="1065928" y="2840666"/>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299" name="Google Shape;1299;p15"/>
            <p:cNvGrpSpPr/>
            <p:nvPr/>
          </p:nvGrpSpPr>
          <p:grpSpPr>
            <a:xfrm>
              <a:off x="894046" y="2747634"/>
              <a:ext cx="223210" cy="145790"/>
              <a:chOff x="2352783" y="2657333"/>
              <a:chExt cx="223210" cy="145790"/>
            </a:xfrm>
          </p:grpSpPr>
          <p:grpSp>
            <p:nvGrpSpPr>
              <p:cNvPr id="1300" name="Google Shape;1300;p15"/>
              <p:cNvGrpSpPr/>
              <p:nvPr/>
            </p:nvGrpSpPr>
            <p:grpSpPr>
              <a:xfrm>
                <a:off x="2352783" y="2666377"/>
                <a:ext cx="223210" cy="136745"/>
                <a:chOff x="2352783" y="2666377"/>
                <a:chExt cx="223210" cy="136745"/>
              </a:xfrm>
            </p:grpSpPr>
            <p:sp>
              <p:nvSpPr>
                <p:cNvPr id="1301" name="Google Shape;1301;p15"/>
                <p:cNvSpPr/>
                <p:nvPr/>
              </p:nvSpPr>
              <p:spPr>
                <a:xfrm>
                  <a:off x="2357877" y="2714370"/>
                  <a:ext cx="21300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02" name="Google Shape;1302;p15"/>
                <p:cNvSpPr/>
                <p:nvPr/>
              </p:nvSpPr>
              <p:spPr>
                <a:xfrm rot="-703344">
                  <a:off x="2359200" y="2735535"/>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03" name="Google Shape;1303;p15"/>
                <p:cNvSpPr/>
                <p:nvPr/>
              </p:nvSpPr>
              <p:spPr>
                <a:xfrm rot="803214">
                  <a:off x="2355231" y="2690559"/>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304" name="Google Shape;1304;p15"/>
              <p:cNvCxnSpPr/>
              <p:nvPr/>
            </p:nvCxnSpPr>
            <p:spPr>
              <a:xfrm rot="-5040000">
                <a:off x="2444536" y="2691211"/>
                <a:ext cx="43653" cy="134945"/>
              </a:xfrm>
              <a:prstGeom prst="straightConnector1">
                <a:avLst/>
              </a:prstGeom>
              <a:noFill/>
              <a:ln cap="flat" cmpd="sng" w="9525">
                <a:solidFill>
                  <a:srgbClr val="76923C"/>
                </a:solidFill>
                <a:prstDash val="solid"/>
                <a:round/>
                <a:headEnd len="sm" w="sm" type="none"/>
                <a:tailEnd len="sm" w="sm" type="none"/>
              </a:ln>
            </p:spPr>
          </p:cxnSp>
          <p:cxnSp>
            <p:nvCxnSpPr>
              <p:cNvPr id="1305" name="Google Shape;1305;p15"/>
              <p:cNvCxnSpPr/>
              <p:nvPr/>
            </p:nvCxnSpPr>
            <p:spPr>
              <a:xfrm rot="7380000">
                <a:off x="2448505" y="2644913"/>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306" name="Google Shape;1306;p15"/>
              <p:cNvCxnSpPr/>
              <p:nvPr/>
            </p:nvCxnSpPr>
            <p:spPr>
              <a:xfrm>
                <a:off x="2381691" y="2736858"/>
                <a:ext cx="141560" cy="0"/>
              </a:xfrm>
              <a:prstGeom prst="straightConnector1">
                <a:avLst/>
              </a:prstGeom>
              <a:noFill/>
              <a:ln cap="flat" cmpd="sng" w="9525">
                <a:solidFill>
                  <a:srgbClr val="76923C"/>
                </a:solidFill>
                <a:prstDash val="solid"/>
                <a:round/>
                <a:headEnd len="sm" w="sm" type="none"/>
                <a:tailEnd len="sm" w="sm" type="none"/>
              </a:ln>
            </p:spPr>
          </p:cxnSp>
        </p:grpSp>
        <p:sp>
          <p:nvSpPr>
            <p:cNvPr id="1307" name="Google Shape;1307;p15"/>
            <p:cNvSpPr/>
            <p:nvPr/>
          </p:nvSpPr>
          <p:spPr>
            <a:xfrm>
              <a:off x="1628754" y="317129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308" name="Google Shape;1308;p15"/>
            <p:cNvGrpSpPr/>
            <p:nvPr/>
          </p:nvGrpSpPr>
          <p:grpSpPr>
            <a:xfrm rot="-9499608">
              <a:off x="1555236" y="3075557"/>
              <a:ext cx="337651" cy="219314"/>
              <a:chOff x="2354922" y="2656901"/>
              <a:chExt cx="225100" cy="146209"/>
            </a:xfrm>
          </p:grpSpPr>
          <p:grpSp>
            <p:nvGrpSpPr>
              <p:cNvPr id="1309" name="Google Shape;1309;p15"/>
              <p:cNvGrpSpPr/>
              <p:nvPr/>
            </p:nvGrpSpPr>
            <p:grpSpPr>
              <a:xfrm>
                <a:off x="2354922" y="2665742"/>
                <a:ext cx="225100" cy="137368"/>
                <a:chOff x="2354922" y="2665742"/>
                <a:chExt cx="225100" cy="137368"/>
              </a:xfrm>
            </p:grpSpPr>
            <p:sp>
              <p:nvSpPr>
                <p:cNvPr id="1310" name="Google Shape;1310;p15"/>
                <p:cNvSpPr/>
                <p:nvPr/>
              </p:nvSpPr>
              <p:spPr>
                <a:xfrm>
                  <a:off x="2359262" y="2714006"/>
                  <a:ext cx="213442"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1" name="Google Shape;1311;p15"/>
                <p:cNvSpPr/>
                <p:nvPr/>
              </p:nvSpPr>
              <p:spPr>
                <a:xfrm rot="-703344">
                  <a:off x="2363275" y="2735959"/>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2" name="Google Shape;1312;p15"/>
                <p:cNvSpPr/>
                <p:nvPr/>
              </p:nvSpPr>
              <p:spPr>
                <a:xfrm rot="803214">
                  <a:off x="2357319" y="2689930"/>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313" name="Google Shape;1313;p15"/>
              <p:cNvCxnSpPr/>
              <p:nvPr/>
            </p:nvCxnSpPr>
            <p:spPr>
              <a:xfrm rot="-5040000">
                <a:off x="2446425" y="2691248"/>
                <a:ext cx="44094" cy="134944"/>
              </a:xfrm>
              <a:prstGeom prst="straightConnector1">
                <a:avLst/>
              </a:prstGeom>
              <a:noFill/>
              <a:ln cap="flat" cmpd="sng" w="9525">
                <a:solidFill>
                  <a:srgbClr val="76923C"/>
                </a:solidFill>
                <a:prstDash val="solid"/>
                <a:round/>
                <a:headEnd len="sm" w="sm" type="none"/>
                <a:tailEnd len="sm" w="sm" type="none"/>
              </a:ln>
            </p:spPr>
          </p:cxnSp>
          <p:cxnSp>
            <p:nvCxnSpPr>
              <p:cNvPr id="1314" name="Google Shape;1314;p15"/>
              <p:cNvCxnSpPr/>
              <p:nvPr/>
            </p:nvCxnSpPr>
            <p:spPr>
              <a:xfrm rot="7380000">
                <a:off x="2450215" y="2644667"/>
                <a:ext cx="44094" cy="134944"/>
              </a:xfrm>
              <a:prstGeom prst="straightConnector1">
                <a:avLst/>
              </a:prstGeom>
              <a:noFill/>
              <a:ln cap="flat" cmpd="sng" w="9525">
                <a:solidFill>
                  <a:srgbClr val="76923C"/>
                </a:solidFill>
                <a:prstDash val="solid"/>
                <a:round/>
                <a:headEnd len="sm" w="sm" type="none"/>
                <a:tailEnd len="sm" w="sm" type="none"/>
              </a:ln>
            </p:spPr>
          </p:cxnSp>
          <p:cxnSp>
            <p:nvCxnSpPr>
              <p:cNvPr id="1315" name="Google Shape;1315;p15"/>
              <p:cNvCxnSpPr/>
              <p:nvPr/>
            </p:nvCxnSpPr>
            <p:spPr>
              <a:xfrm>
                <a:off x="2380786" y="2735757"/>
                <a:ext cx="142883" cy="0"/>
              </a:xfrm>
              <a:prstGeom prst="straightConnector1">
                <a:avLst/>
              </a:prstGeom>
              <a:noFill/>
              <a:ln cap="flat" cmpd="sng" w="9525">
                <a:solidFill>
                  <a:srgbClr val="76923C"/>
                </a:solidFill>
                <a:prstDash val="solid"/>
                <a:round/>
                <a:headEnd len="sm" w="sm" type="none"/>
                <a:tailEnd len="sm" w="sm" type="none"/>
              </a:ln>
            </p:spPr>
          </p:cxnSp>
        </p:grpSp>
        <p:sp>
          <p:nvSpPr>
            <p:cNvPr id="1316" name="Google Shape;1316;p15"/>
            <p:cNvSpPr/>
            <p:nvPr/>
          </p:nvSpPr>
          <p:spPr>
            <a:xfrm>
              <a:off x="1643042" y="292332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7" name="Google Shape;1317;p15"/>
            <p:cNvSpPr/>
            <p:nvPr/>
          </p:nvSpPr>
          <p:spPr>
            <a:xfrm rot="1020000">
              <a:off x="1494486" y="3147278"/>
              <a:ext cx="46304"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8" name="Google Shape;1318;p15"/>
            <p:cNvSpPr/>
            <p:nvPr/>
          </p:nvSpPr>
          <p:spPr>
            <a:xfrm rot="-420000">
              <a:off x="1469348" y="3147278"/>
              <a:ext cx="46305"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319" name="Google Shape;1319;p15"/>
            <p:cNvGrpSpPr/>
            <p:nvPr/>
          </p:nvGrpSpPr>
          <p:grpSpPr>
            <a:xfrm rot="8309233">
              <a:off x="1606905" y="2800738"/>
              <a:ext cx="224464" cy="147563"/>
              <a:chOff x="2354672" y="2657973"/>
              <a:chExt cx="224464" cy="147563"/>
            </a:xfrm>
          </p:grpSpPr>
          <p:grpSp>
            <p:nvGrpSpPr>
              <p:cNvPr id="1320" name="Google Shape;1320;p15"/>
              <p:cNvGrpSpPr/>
              <p:nvPr/>
            </p:nvGrpSpPr>
            <p:grpSpPr>
              <a:xfrm>
                <a:off x="2354672" y="2667156"/>
                <a:ext cx="224464" cy="138379"/>
                <a:chOff x="2354672" y="2667156"/>
                <a:chExt cx="224464" cy="138379"/>
              </a:xfrm>
            </p:grpSpPr>
            <p:sp>
              <p:nvSpPr>
                <p:cNvPr id="1321" name="Google Shape;1321;p15"/>
                <p:cNvSpPr/>
                <p:nvPr/>
              </p:nvSpPr>
              <p:spPr>
                <a:xfrm>
                  <a:off x="2357757" y="2714450"/>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22" name="Google Shape;1322;p15"/>
                <p:cNvSpPr/>
                <p:nvPr/>
              </p:nvSpPr>
              <p:spPr>
                <a:xfrm rot="-703344">
                  <a:off x="2359724" y="2737678"/>
                  <a:ext cx="216971"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23" name="Google Shape;1323;p15"/>
                <p:cNvSpPr/>
                <p:nvPr/>
              </p:nvSpPr>
              <p:spPr>
                <a:xfrm rot="803214">
                  <a:off x="2357102" y="2691491"/>
                  <a:ext cx="215647"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324" name="Google Shape;1324;p15"/>
              <p:cNvCxnSpPr/>
              <p:nvPr/>
            </p:nvCxnSpPr>
            <p:spPr>
              <a:xfrm rot="-5040000">
                <a:off x="2447812" y="2693074"/>
                <a:ext cx="43653" cy="136268"/>
              </a:xfrm>
              <a:prstGeom prst="straightConnector1">
                <a:avLst/>
              </a:prstGeom>
              <a:noFill/>
              <a:ln cap="flat" cmpd="sng" w="9525">
                <a:solidFill>
                  <a:srgbClr val="76923C"/>
                </a:solidFill>
                <a:prstDash val="solid"/>
                <a:round/>
                <a:headEnd len="sm" w="sm" type="none"/>
                <a:tailEnd len="sm" w="sm" type="none"/>
              </a:ln>
            </p:spPr>
          </p:cxnSp>
          <p:cxnSp>
            <p:nvCxnSpPr>
              <p:cNvPr id="1325" name="Google Shape;1325;p15"/>
              <p:cNvCxnSpPr/>
              <p:nvPr/>
            </p:nvCxnSpPr>
            <p:spPr>
              <a:xfrm rot="7380000">
                <a:off x="2450074" y="2644951"/>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1326" name="Google Shape;1326;p15"/>
              <p:cNvCxnSpPr/>
              <p:nvPr/>
            </p:nvCxnSpPr>
            <p:spPr>
              <a:xfrm>
                <a:off x="2383588" y="2736796"/>
                <a:ext cx="142883" cy="0"/>
              </a:xfrm>
              <a:prstGeom prst="straightConnector1">
                <a:avLst/>
              </a:prstGeom>
              <a:noFill/>
              <a:ln cap="flat" cmpd="sng" w="9525">
                <a:solidFill>
                  <a:srgbClr val="76923C"/>
                </a:solidFill>
                <a:prstDash val="solid"/>
                <a:round/>
                <a:headEnd len="sm" w="sm" type="none"/>
                <a:tailEnd len="sm" w="sm" type="none"/>
              </a:ln>
            </p:spPr>
          </p:cxnSp>
        </p:grpSp>
      </p:grpSp>
      <p:cxnSp>
        <p:nvCxnSpPr>
          <p:cNvPr id="1327" name="Google Shape;1327;p15"/>
          <p:cNvCxnSpPr/>
          <p:nvPr/>
        </p:nvCxnSpPr>
        <p:spPr>
          <a:xfrm>
            <a:off x="4660900" y="6065838"/>
            <a:ext cx="428625" cy="0"/>
          </a:xfrm>
          <a:prstGeom prst="straightConnector1">
            <a:avLst/>
          </a:prstGeom>
          <a:noFill/>
          <a:ln cap="flat" cmpd="sng" w="9525">
            <a:solidFill>
              <a:srgbClr val="632423"/>
            </a:solidFill>
            <a:prstDash val="solid"/>
            <a:round/>
            <a:headEnd len="sm" w="sm" type="none"/>
            <a:tailEnd len="sm" w="sm" type="none"/>
          </a:ln>
        </p:spPr>
      </p:cxnSp>
      <p:sp>
        <p:nvSpPr>
          <p:cNvPr id="1328" name="Google Shape;1328;p15"/>
          <p:cNvSpPr/>
          <p:nvPr/>
        </p:nvSpPr>
        <p:spPr>
          <a:xfrm>
            <a:off x="4660900" y="6075363"/>
            <a:ext cx="428625" cy="357187"/>
          </a:xfrm>
          <a:prstGeom prst="rect">
            <a:avLst/>
          </a:prstGeom>
          <a:gradFill>
            <a:gsLst>
              <a:gs pos="0">
                <a:srgbClr val="D6B19C"/>
              </a:gs>
              <a:gs pos="30000">
                <a:srgbClr val="D49E6C"/>
              </a:gs>
              <a:gs pos="70000">
                <a:srgbClr val="A65528"/>
              </a:gs>
              <a:gs pos="100000">
                <a:srgbClr val="663012"/>
              </a:gs>
            </a:gsLst>
            <a:lin ang="189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329" name="Google Shape;1329;p15"/>
          <p:cNvCxnSpPr/>
          <p:nvPr/>
        </p:nvCxnSpPr>
        <p:spPr>
          <a:xfrm>
            <a:off x="3448050" y="5535613"/>
            <a:ext cx="642938" cy="1587"/>
          </a:xfrm>
          <a:prstGeom prst="straightConnector1">
            <a:avLst/>
          </a:prstGeom>
          <a:noFill/>
          <a:ln cap="flat" cmpd="sng" w="9525">
            <a:solidFill>
              <a:schemeClr val="dk1"/>
            </a:solidFill>
            <a:prstDash val="solid"/>
            <a:round/>
            <a:headEnd len="sm" w="sm" type="none"/>
            <a:tailEnd len="med" w="med" type="stealth"/>
          </a:ln>
        </p:spPr>
      </p:cxnSp>
      <p:sp>
        <p:nvSpPr>
          <p:cNvPr id="1330" name="Google Shape;1330;p15"/>
          <p:cNvSpPr txBox="1"/>
          <p:nvPr/>
        </p:nvSpPr>
        <p:spPr>
          <a:xfrm>
            <a:off x="2103438" y="6442075"/>
            <a:ext cx="1230312" cy="2460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Pianta Commerciale</a:t>
            </a:r>
            <a:endParaRPr/>
          </a:p>
        </p:txBody>
      </p:sp>
      <p:sp>
        <p:nvSpPr>
          <p:cNvPr id="1331" name="Google Shape;1331;p15"/>
          <p:cNvSpPr txBox="1"/>
          <p:nvPr/>
        </p:nvSpPr>
        <p:spPr>
          <a:xfrm>
            <a:off x="4427538" y="6442075"/>
            <a:ext cx="892175" cy="2460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000">
                <a:solidFill>
                  <a:schemeClr val="dk1"/>
                </a:solidFill>
                <a:latin typeface="Times New Roman"/>
                <a:ea typeface="Times New Roman"/>
                <a:cs typeface="Times New Roman"/>
                <a:sym typeface="Times New Roman"/>
              </a:rPr>
              <a:t>Pianta OGM</a:t>
            </a:r>
            <a:endParaRPr/>
          </a:p>
        </p:txBody>
      </p:sp>
      <p:sp>
        <p:nvSpPr>
          <p:cNvPr id="1332" name="Google Shape;1332;p15"/>
          <p:cNvSpPr txBox="1"/>
          <p:nvPr/>
        </p:nvSpPr>
        <p:spPr>
          <a:xfrm>
            <a:off x="2693988" y="3790956"/>
            <a:ext cx="1670050" cy="2460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Agrobacterium</a:t>
            </a:r>
            <a:r>
              <a:rPr i="1" lang="it-IT" sz="1000">
                <a:solidFill>
                  <a:schemeClr val="dk1"/>
                </a:solidFill>
                <a:latin typeface="Times New Roman"/>
                <a:ea typeface="Times New Roman"/>
                <a:cs typeface="Times New Roman"/>
                <a:sym typeface="Times New Roman"/>
              </a:rPr>
              <a:t> + Costrutto</a:t>
            </a:r>
            <a:endParaRPr/>
          </a:p>
        </p:txBody>
      </p:sp>
      <p:sp>
        <p:nvSpPr>
          <p:cNvPr id="1333" name="Google Shape;1333;p15"/>
          <p:cNvSpPr txBox="1"/>
          <p:nvPr/>
        </p:nvSpPr>
        <p:spPr>
          <a:xfrm>
            <a:off x="369888" y="5843588"/>
            <a:ext cx="1670050" cy="2460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Agrobacterium</a:t>
            </a:r>
            <a:r>
              <a:rPr i="1" lang="it-IT" sz="1000">
                <a:solidFill>
                  <a:schemeClr val="dk1"/>
                </a:solidFill>
                <a:latin typeface="Times New Roman"/>
                <a:ea typeface="Times New Roman"/>
                <a:cs typeface="Times New Roman"/>
                <a:sym typeface="Times New Roman"/>
              </a:rPr>
              <a:t> + Costrutto</a:t>
            </a:r>
            <a:endParaRPr/>
          </a:p>
        </p:txBody>
      </p:sp>
      <p:grpSp>
        <p:nvGrpSpPr>
          <p:cNvPr id="1334" name="Google Shape;1334;p15"/>
          <p:cNvGrpSpPr/>
          <p:nvPr/>
        </p:nvGrpSpPr>
        <p:grpSpPr>
          <a:xfrm>
            <a:off x="272072" y="1357298"/>
            <a:ext cx="1246918" cy="857256"/>
            <a:chOff x="785786" y="3643314"/>
            <a:chExt cx="2286016" cy="1571636"/>
          </a:xfrm>
        </p:grpSpPr>
        <p:sp>
          <p:nvSpPr>
            <p:cNvPr id="1335" name="Google Shape;1335;p15"/>
            <p:cNvSpPr/>
            <p:nvPr/>
          </p:nvSpPr>
          <p:spPr>
            <a:xfrm>
              <a:off x="785786" y="3643314"/>
              <a:ext cx="2286016" cy="1571636"/>
            </a:xfrm>
            <a:prstGeom prst="snip1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36" name="Google Shape;1336;p15"/>
            <p:cNvSpPr/>
            <p:nvPr/>
          </p:nvSpPr>
          <p:spPr>
            <a:xfrm>
              <a:off x="92866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37" name="Google Shape;1337;p15"/>
            <p:cNvSpPr/>
            <p:nvPr/>
          </p:nvSpPr>
          <p:spPr>
            <a:xfrm>
              <a:off x="121441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38" name="Google Shape;1338;p15"/>
            <p:cNvSpPr/>
            <p:nvPr/>
          </p:nvSpPr>
          <p:spPr>
            <a:xfrm>
              <a:off x="1500166"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39" name="Google Shape;1339;p15"/>
            <p:cNvSpPr/>
            <p:nvPr/>
          </p:nvSpPr>
          <p:spPr>
            <a:xfrm>
              <a:off x="1785918"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0" name="Google Shape;1340;p15"/>
            <p:cNvSpPr/>
            <p:nvPr/>
          </p:nvSpPr>
          <p:spPr>
            <a:xfrm>
              <a:off x="2071670"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1" name="Google Shape;1341;p15"/>
            <p:cNvSpPr/>
            <p:nvPr/>
          </p:nvSpPr>
          <p:spPr>
            <a:xfrm>
              <a:off x="2357422"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2" name="Google Shape;1342;p15"/>
            <p:cNvSpPr/>
            <p:nvPr/>
          </p:nvSpPr>
          <p:spPr>
            <a:xfrm>
              <a:off x="2643174" y="3762440"/>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3" name="Google Shape;1343;p15"/>
            <p:cNvSpPr/>
            <p:nvPr/>
          </p:nvSpPr>
          <p:spPr>
            <a:xfrm>
              <a:off x="92866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4" name="Google Shape;1344;p15"/>
            <p:cNvSpPr/>
            <p:nvPr/>
          </p:nvSpPr>
          <p:spPr>
            <a:xfrm>
              <a:off x="121441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5" name="Google Shape;1345;p15"/>
            <p:cNvSpPr/>
            <p:nvPr/>
          </p:nvSpPr>
          <p:spPr>
            <a:xfrm>
              <a:off x="1500166"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6" name="Google Shape;1346;p15"/>
            <p:cNvSpPr/>
            <p:nvPr/>
          </p:nvSpPr>
          <p:spPr>
            <a:xfrm>
              <a:off x="1785918"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7" name="Google Shape;1347;p15"/>
            <p:cNvSpPr/>
            <p:nvPr/>
          </p:nvSpPr>
          <p:spPr>
            <a:xfrm>
              <a:off x="2071670"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8" name="Google Shape;1348;p15"/>
            <p:cNvSpPr/>
            <p:nvPr/>
          </p:nvSpPr>
          <p:spPr>
            <a:xfrm>
              <a:off x="2357422"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9" name="Google Shape;1349;p15"/>
            <p:cNvSpPr/>
            <p:nvPr/>
          </p:nvSpPr>
          <p:spPr>
            <a:xfrm>
              <a:off x="2643174" y="4048192"/>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0" name="Google Shape;1350;p15"/>
            <p:cNvSpPr/>
            <p:nvPr/>
          </p:nvSpPr>
          <p:spPr>
            <a:xfrm>
              <a:off x="92866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1" name="Google Shape;1351;p15"/>
            <p:cNvSpPr/>
            <p:nvPr/>
          </p:nvSpPr>
          <p:spPr>
            <a:xfrm>
              <a:off x="121441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2" name="Google Shape;1352;p15"/>
            <p:cNvSpPr/>
            <p:nvPr/>
          </p:nvSpPr>
          <p:spPr>
            <a:xfrm>
              <a:off x="1500166"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3" name="Google Shape;1353;p15"/>
            <p:cNvSpPr/>
            <p:nvPr/>
          </p:nvSpPr>
          <p:spPr>
            <a:xfrm>
              <a:off x="1785918"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4" name="Google Shape;1354;p15"/>
            <p:cNvSpPr/>
            <p:nvPr/>
          </p:nvSpPr>
          <p:spPr>
            <a:xfrm>
              <a:off x="2071670"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5" name="Google Shape;1355;p15"/>
            <p:cNvSpPr/>
            <p:nvPr/>
          </p:nvSpPr>
          <p:spPr>
            <a:xfrm>
              <a:off x="2357422"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6" name="Google Shape;1356;p15"/>
            <p:cNvSpPr/>
            <p:nvPr/>
          </p:nvSpPr>
          <p:spPr>
            <a:xfrm>
              <a:off x="2643174" y="4333944"/>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7" name="Google Shape;1357;p15"/>
            <p:cNvSpPr/>
            <p:nvPr/>
          </p:nvSpPr>
          <p:spPr>
            <a:xfrm>
              <a:off x="92866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8" name="Google Shape;1358;p15"/>
            <p:cNvSpPr/>
            <p:nvPr/>
          </p:nvSpPr>
          <p:spPr>
            <a:xfrm>
              <a:off x="121441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9" name="Google Shape;1359;p15"/>
            <p:cNvSpPr/>
            <p:nvPr/>
          </p:nvSpPr>
          <p:spPr>
            <a:xfrm>
              <a:off x="1500166"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0" name="Google Shape;1360;p15"/>
            <p:cNvSpPr/>
            <p:nvPr/>
          </p:nvSpPr>
          <p:spPr>
            <a:xfrm>
              <a:off x="1785918"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1" name="Google Shape;1361;p15"/>
            <p:cNvSpPr/>
            <p:nvPr/>
          </p:nvSpPr>
          <p:spPr>
            <a:xfrm>
              <a:off x="2071670"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2" name="Google Shape;1362;p15"/>
            <p:cNvSpPr/>
            <p:nvPr/>
          </p:nvSpPr>
          <p:spPr>
            <a:xfrm>
              <a:off x="2357422"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3" name="Google Shape;1363;p15"/>
            <p:cNvSpPr/>
            <p:nvPr/>
          </p:nvSpPr>
          <p:spPr>
            <a:xfrm>
              <a:off x="2643174" y="4619696"/>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4" name="Google Shape;1364;p15"/>
            <p:cNvSpPr/>
            <p:nvPr/>
          </p:nvSpPr>
          <p:spPr>
            <a:xfrm>
              <a:off x="92866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5" name="Google Shape;1365;p15"/>
            <p:cNvSpPr/>
            <p:nvPr/>
          </p:nvSpPr>
          <p:spPr>
            <a:xfrm>
              <a:off x="121441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6" name="Google Shape;1366;p15"/>
            <p:cNvSpPr/>
            <p:nvPr/>
          </p:nvSpPr>
          <p:spPr>
            <a:xfrm>
              <a:off x="1500166"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7" name="Google Shape;1367;p15"/>
            <p:cNvSpPr/>
            <p:nvPr/>
          </p:nvSpPr>
          <p:spPr>
            <a:xfrm>
              <a:off x="1785918"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8" name="Google Shape;1368;p15"/>
            <p:cNvSpPr/>
            <p:nvPr/>
          </p:nvSpPr>
          <p:spPr>
            <a:xfrm>
              <a:off x="2071670"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9" name="Google Shape;1369;p15"/>
            <p:cNvSpPr/>
            <p:nvPr/>
          </p:nvSpPr>
          <p:spPr>
            <a:xfrm>
              <a:off x="2357422"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70" name="Google Shape;1370;p15"/>
            <p:cNvSpPr/>
            <p:nvPr/>
          </p:nvSpPr>
          <p:spPr>
            <a:xfrm>
              <a:off x="2643174" y="4905448"/>
              <a:ext cx="214314" cy="214314"/>
            </a:xfrm>
            <a:prstGeom prst="ellipse">
              <a:avLst/>
            </a:prstGeom>
            <a:solidFill>
              <a:srgbClr val="B7CCE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371" name="Google Shape;1371;p15"/>
          <p:cNvSpPr txBox="1"/>
          <p:nvPr/>
        </p:nvSpPr>
        <p:spPr>
          <a:xfrm>
            <a:off x="285720" y="2098974"/>
            <a:ext cx="109998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000">
                <a:solidFill>
                  <a:schemeClr val="dk1"/>
                </a:solidFill>
                <a:latin typeface="Times New Roman"/>
                <a:ea typeface="Times New Roman"/>
                <a:cs typeface="Times New Roman"/>
                <a:sym typeface="Times New Roman"/>
              </a:rPr>
              <a:t>Libreria di cDNA</a:t>
            </a:r>
            <a:endParaRPr i="1" sz="1000">
              <a:solidFill>
                <a:schemeClr val="dk1"/>
              </a:solidFill>
              <a:latin typeface="Times New Roman"/>
              <a:ea typeface="Times New Roman"/>
              <a:cs typeface="Times New Roman"/>
              <a:sym typeface="Times New Roman"/>
            </a:endParaRPr>
          </a:p>
        </p:txBody>
      </p:sp>
      <p:sp>
        <p:nvSpPr>
          <p:cNvPr id="1372" name="Google Shape;1372;p15"/>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anticorpi in pianta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6" name="Shape 1376"/>
        <p:cNvGrpSpPr/>
        <p:nvPr/>
      </p:nvGrpSpPr>
      <p:grpSpPr>
        <a:xfrm>
          <a:off x="0" y="0"/>
          <a:ext cx="0" cy="0"/>
          <a:chOff x="0" y="0"/>
          <a:chExt cx="0" cy="0"/>
        </a:xfrm>
      </p:grpSpPr>
      <p:sp>
        <p:nvSpPr>
          <p:cNvPr id="1377" name="Google Shape;1377;p16"/>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anticorpi in pianta: alcuni accorgimenti</a:t>
            </a:r>
            <a:endParaRPr/>
          </a:p>
        </p:txBody>
      </p:sp>
      <p:sp>
        <p:nvSpPr>
          <p:cNvPr id="1378" name="Google Shape;1378;p16"/>
          <p:cNvSpPr txBox="1"/>
          <p:nvPr/>
        </p:nvSpPr>
        <p:spPr>
          <a:xfrm>
            <a:off x="500034" y="1142984"/>
            <a:ext cx="8143932" cy="4247317"/>
          </a:xfrm>
          <a:prstGeom prst="rect">
            <a:avLst/>
          </a:prstGeom>
          <a:noFill/>
          <a:ln>
            <a:noFill/>
          </a:ln>
        </p:spPr>
        <p:txBody>
          <a:bodyPr anchorCtr="0" anchor="t" bIns="45700" lIns="91425" spcFirstLastPara="1" rIns="91425" wrap="square" tIns="45700">
            <a:spAutoFit/>
          </a:bodyPr>
          <a:lstStyle/>
          <a:p>
            <a:pPr indent="-114300" lvl="0" marL="0" marR="0" rtl="0" algn="just">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La scelta del promotore deve essere fatta con attenzione tenendo a mente in quale pianta il costrutto verrà trasformato: CaMV 35S per le dicotiledoni; UBQ per le monocotiledoni. In ogni caso, il più delle volte si tratta di promotori forti e costitutivi</a:t>
            </a:r>
            <a:endParaRPr/>
          </a:p>
          <a:p>
            <a:pPr indent="0" lvl="0" marL="0" marR="0" rtl="0" algn="just">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a:p>
            <a:pPr indent="-114300" lvl="0" marL="0" marR="0" rtl="0" algn="just">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In alcuni casi può risultare vantaggioso invece, indirizzare il prodotto proteico (anticorpo od altro) in alcuni tessuti piuttosto che in altri (scegliendo opportunamente il promotore) oppure in particolari distretti cellulari (inserendo specifiche sequenze di targeting) </a:t>
            </a:r>
            <a:endParaRPr/>
          </a:p>
          <a:p>
            <a:pPr indent="0" lvl="0" marL="0" marR="0" rtl="0" algn="just">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a:p>
            <a:pPr indent="-114300" lvl="1" marL="457200" marR="0" rtl="0" algn="just">
              <a:spcBef>
                <a:spcPts val="0"/>
              </a:spcBef>
              <a:spcAft>
                <a:spcPts val="0"/>
              </a:spcAft>
              <a:buClr>
                <a:schemeClr val="dk1"/>
              </a:buClr>
              <a:buSzPts val="1800"/>
              <a:buFont typeface="Noto Sans Symbols"/>
              <a:buChar char="⮚"/>
            </a:pPr>
            <a:r>
              <a:rPr b="0" i="0" lang="it-IT" sz="1800" u="none" cap="none" strike="noStrike">
                <a:solidFill>
                  <a:schemeClr val="dk1"/>
                </a:solidFill>
                <a:latin typeface="Calibri"/>
                <a:ea typeface="Calibri"/>
                <a:cs typeface="Calibri"/>
                <a:sym typeface="Calibri"/>
              </a:rPr>
              <a:t>  Prodotto tossico per la crescita vegetativa della pianta?</a:t>
            </a:r>
            <a:endParaRPr/>
          </a:p>
          <a:p>
            <a:pPr indent="0" lvl="1" marL="457200" marR="0" rtl="0" algn="just">
              <a:spcBef>
                <a:spcPts val="0"/>
              </a:spcBef>
              <a:spcAft>
                <a:spcPts val="0"/>
              </a:spcAft>
              <a:buClr>
                <a:schemeClr val="dk1"/>
              </a:buClr>
              <a:buSzPts val="1800"/>
              <a:buFont typeface="Noto Sans Symbols"/>
              <a:buNone/>
            </a:pPr>
            <a:r>
              <a:t/>
            </a:r>
            <a:endParaRPr b="0" i="0" sz="1800" u="none" cap="none" strike="noStrike">
              <a:solidFill>
                <a:schemeClr val="dk1"/>
              </a:solidFill>
              <a:latin typeface="Calibri"/>
              <a:ea typeface="Calibri"/>
              <a:cs typeface="Calibri"/>
              <a:sym typeface="Calibri"/>
            </a:endParaRPr>
          </a:p>
          <a:p>
            <a:pPr indent="0" lvl="1" marL="457200" marR="0" rtl="0" algn="just">
              <a:spcBef>
                <a:spcPts val="0"/>
              </a:spcBef>
              <a:spcAft>
                <a:spcPts val="0"/>
              </a:spcAft>
              <a:buClr>
                <a:schemeClr val="dk1"/>
              </a:buClr>
              <a:buSzPts val="1800"/>
              <a:buFont typeface="Noto Sans Symbols"/>
              <a:buNone/>
            </a:pPr>
            <a:r>
              <a:t/>
            </a:r>
            <a:endParaRPr b="0" i="0" sz="1800" u="none" cap="none" strike="noStrike">
              <a:solidFill>
                <a:schemeClr val="dk1"/>
              </a:solidFill>
              <a:latin typeface="Calibri"/>
              <a:ea typeface="Calibri"/>
              <a:cs typeface="Calibri"/>
              <a:sym typeface="Calibri"/>
            </a:endParaRPr>
          </a:p>
          <a:p>
            <a:pPr indent="0" lvl="1" marL="457200" marR="0" rtl="0" algn="just">
              <a:spcBef>
                <a:spcPts val="0"/>
              </a:spcBef>
              <a:spcAft>
                <a:spcPts val="0"/>
              </a:spcAft>
              <a:buClr>
                <a:schemeClr val="dk1"/>
              </a:buClr>
              <a:buSzPts val="1800"/>
              <a:buFont typeface="Noto Sans Symbols"/>
              <a:buNone/>
            </a:pPr>
            <a:r>
              <a:t/>
            </a:r>
            <a:endParaRPr b="0" i="0" sz="1800" u="none" cap="none" strike="noStrike">
              <a:solidFill>
                <a:schemeClr val="dk1"/>
              </a:solidFill>
              <a:latin typeface="Calibri"/>
              <a:ea typeface="Calibri"/>
              <a:cs typeface="Calibri"/>
              <a:sym typeface="Calibri"/>
            </a:endParaRPr>
          </a:p>
          <a:p>
            <a:pPr indent="0" lvl="1" marL="457200" marR="0" rtl="0" algn="just">
              <a:spcBef>
                <a:spcPts val="0"/>
              </a:spcBef>
              <a:spcAft>
                <a:spcPts val="0"/>
              </a:spcAft>
              <a:buClr>
                <a:schemeClr val="dk1"/>
              </a:buClr>
              <a:buSzPts val="1800"/>
              <a:buFont typeface="Noto Sans Symbols"/>
              <a:buNone/>
            </a:pPr>
            <a:r>
              <a:t/>
            </a:r>
            <a:endParaRPr b="0" i="0" sz="1800" u="none" cap="none" strike="noStrike">
              <a:solidFill>
                <a:schemeClr val="dk1"/>
              </a:solidFill>
              <a:latin typeface="Calibri"/>
              <a:ea typeface="Calibri"/>
              <a:cs typeface="Calibri"/>
              <a:sym typeface="Calibri"/>
            </a:endParaRPr>
          </a:p>
          <a:p>
            <a:pPr indent="-114300" lvl="1" marL="457200" marR="0" rtl="0" algn="just">
              <a:spcBef>
                <a:spcPts val="0"/>
              </a:spcBef>
              <a:spcAft>
                <a:spcPts val="0"/>
              </a:spcAft>
              <a:buClr>
                <a:schemeClr val="dk1"/>
              </a:buClr>
              <a:buSzPts val="1800"/>
              <a:buFont typeface="Noto Sans Symbols"/>
              <a:buChar char="⮚"/>
            </a:pPr>
            <a:r>
              <a:rPr b="0" i="0" lang="it-IT" sz="1800" u="none" cap="none" strike="noStrike">
                <a:solidFill>
                  <a:schemeClr val="dk1"/>
                </a:solidFill>
                <a:latin typeface="Calibri"/>
                <a:ea typeface="Calibri"/>
                <a:cs typeface="Calibri"/>
                <a:sym typeface="Calibri"/>
              </a:rPr>
              <a:t>  Necessità di aumentare le rese dell’anticorpo?</a:t>
            </a:r>
            <a:endParaRPr/>
          </a:p>
        </p:txBody>
      </p:sp>
      <p:sp>
        <p:nvSpPr>
          <p:cNvPr id="1379" name="Google Shape;1379;p16"/>
          <p:cNvSpPr txBox="1"/>
          <p:nvPr/>
        </p:nvSpPr>
        <p:spPr>
          <a:xfrm>
            <a:off x="480984" y="5434628"/>
            <a:ext cx="8143932" cy="92333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800">
                <a:solidFill>
                  <a:schemeClr val="dk1"/>
                </a:solidFill>
                <a:latin typeface="Calibri"/>
                <a:ea typeface="Calibri"/>
                <a:cs typeface="Calibri"/>
                <a:sym typeface="Calibri"/>
              </a:rPr>
              <a:t>Rese fino a 10000 volte superiori se l’anticorpo viene accumulato nel Reticolo Endoplasmatico (ER) attraverso l’inserimento di una sequenza di ritenzione nell’ER (KDEL)</a:t>
            </a:r>
            <a:endParaRPr/>
          </a:p>
        </p:txBody>
      </p:sp>
      <p:sp>
        <p:nvSpPr>
          <p:cNvPr id="1380" name="Google Shape;1380;p16"/>
          <p:cNvSpPr txBox="1"/>
          <p:nvPr/>
        </p:nvSpPr>
        <p:spPr>
          <a:xfrm>
            <a:off x="500034" y="4139991"/>
            <a:ext cx="8143932"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800">
                <a:solidFill>
                  <a:schemeClr val="dk1"/>
                </a:solidFill>
                <a:latin typeface="Calibri"/>
                <a:ea typeface="Calibri"/>
                <a:cs typeface="Calibri"/>
                <a:sym typeface="Calibri"/>
              </a:rPr>
              <a:t>Scegliere un promotore che non si esprima nei tessuti verdi della pianta o durante la sua crescita vegetativa; es. promotore seme specifico</a:t>
            </a:r>
            <a:endParaRPr/>
          </a:p>
        </p:txBody>
      </p:sp>
      <p:sp>
        <p:nvSpPr>
          <p:cNvPr id="1381" name="Google Shape;1381;p16"/>
          <p:cNvSpPr/>
          <p:nvPr/>
        </p:nvSpPr>
        <p:spPr>
          <a:xfrm>
            <a:off x="428596" y="3500438"/>
            <a:ext cx="8286808" cy="1357322"/>
          </a:xfrm>
          <a:prstGeom prst="rect">
            <a:avLst/>
          </a:prstGeom>
          <a:noFill/>
          <a:ln cap="flat" cmpd="sng" w="25400">
            <a:solidFill>
              <a:srgbClr val="395E89"/>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82" name="Google Shape;1382;p16"/>
          <p:cNvSpPr/>
          <p:nvPr/>
        </p:nvSpPr>
        <p:spPr>
          <a:xfrm>
            <a:off x="428596" y="4929198"/>
            <a:ext cx="8286808" cy="1500198"/>
          </a:xfrm>
          <a:prstGeom prst="rect">
            <a:avLst/>
          </a:prstGeom>
          <a:noFill/>
          <a:ln cap="flat" cmpd="sng" w="25400">
            <a:solidFill>
              <a:srgbClr val="395E89"/>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6" name="Shape 1386"/>
        <p:cNvGrpSpPr/>
        <p:nvPr/>
      </p:nvGrpSpPr>
      <p:grpSpPr>
        <a:xfrm>
          <a:off x="0" y="0"/>
          <a:ext cx="0" cy="0"/>
          <a:chOff x="0" y="0"/>
          <a:chExt cx="0" cy="0"/>
        </a:xfrm>
      </p:grpSpPr>
      <p:sp>
        <p:nvSpPr>
          <p:cNvPr id="1387" name="Google Shape;1387;p17"/>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anticorpi in pianta</a:t>
            </a:r>
            <a:endParaRPr/>
          </a:p>
        </p:txBody>
      </p:sp>
      <p:pic>
        <p:nvPicPr>
          <p:cNvPr id="1388" name="Google Shape;1388;p17"/>
          <p:cNvPicPr preferRelativeResize="0"/>
          <p:nvPr/>
        </p:nvPicPr>
        <p:blipFill rotWithShape="1">
          <a:blip r:embed="rId3">
            <a:alphaModFix/>
          </a:blip>
          <a:srcRect b="72171" l="37050" r="0" t="0"/>
          <a:stretch/>
        </p:blipFill>
        <p:spPr>
          <a:xfrm>
            <a:off x="0" y="919752"/>
            <a:ext cx="4167194" cy="1428760"/>
          </a:xfrm>
          <a:prstGeom prst="rect">
            <a:avLst/>
          </a:prstGeom>
          <a:noFill/>
          <a:ln>
            <a:noFill/>
          </a:ln>
        </p:spPr>
      </p:pic>
      <p:pic>
        <p:nvPicPr>
          <p:cNvPr id="1389" name="Google Shape;1389;p17"/>
          <p:cNvPicPr preferRelativeResize="0"/>
          <p:nvPr/>
        </p:nvPicPr>
        <p:blipFill rotWithShape="1">
          <a:blip r:embed="rId3">
            <a:alphaModFix/>
          </a:blip>
          <a:srcRect b="0" l="0" r="64388" t="65213"/>
          <a:stretch/>
        </p:blipFill>
        <p:spPr>
          <a:xfrm>
            <a:off x="115548" y="2413554"/>
            <a:ext cx="2357454" cy="1785926"/>
          </a:xfrm>
          <a:prstGeom prst="rect">
            <a:avLst/>
          </a:prstGeom>
          <a:noFill/>
          <a:ln>
            <a:noFill/>
          </a:ln>
        </p:spPr>
      </p:pic>
      <p:pic>
        <p:nvPicPr>
          <p:cNvPr id="1390" name="Google Shape;1390;p17"/>
          <p:cNvPicPr preferRelativeResize="0"/>
          <p:nvPr/>
        </p:nvPicPr>
        <p:blipFill rotWithShape="1">
          <a:blip r:embed="rId4">
            <a:alphaModFix/>
          </a:blip>
          <a:srcRect b="0" l="0" r="0" t="0"/>
          <a:stretch/>
        </p:blipFill>
        <p:spPr>
          <a:xfrm>
            <a:off x="2871136" y="1491256"/>
            <a:ext cx="6072229" cy="4366636"/>
          </a:xfrm>
          <a:prstGeom prst="rect">
            <a:avLst/>
          </a:prstGeom>
          <a:noFill/>
          <a:ln>
            <a:noFill/>
          </a:ln>
        </p:spPr>
      </p:pic>
      <p:cxnSp>
        <p:nvCxnSpPr>
          <p:cNvPr id="1391" name="Google Shape;1391;p17"/>
          <p:cNvCxnSpPr/>
          <p:nvPr/>
        </p:nvCxnSpPr>
        <p:spPr>
          <a:xfrm>
            <a:off x="2786844" y="1428736"/>
            <a:ext cx="6214312" cy="1570"/>
          </a:xfrm>
          <a:prstGeom prst="straightConnector1">
            <a:avLst/>
          </a:prstGeom>
          <a:noFill/>
          <a:ln cap="flat" cmpd="sng" w="9525">
            <a:solidFill>
              <a:srgbClr val="4A7DBA"/>
            </a:solidFill>
            <a:prstDash val="solid"/>
            <a:round/>
            <a:headEnd len="sm" w="sm" type="none"/>
            <a:tailEnd len="sm" w="sm" type="none"/>
          </a:ln>
        </p:spPr>
      </p:cxnSp>
      <p:cxnSp>
        <p:nvCxnSpPr>
          <p:cNvPr id="1392" name="Google Shape;1392;p17"/>
          <p:cNvCxnSpPr/>
          <p:nvPr/>
        </p:nvCxnSpPr>
        <p:spPr>
          <a:xfrm rot="5400000">
            <a:off x="572650" y="3642904"/>
            <a:ext cx="4428362" cy="1614"/>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6" name="Shape 1396"/>
        <p:cNvGrpSpPr/>
        <p:nvPr/>
      </p:nvGrpSpPr>
      <p:grpSpPr>
        <a:xfrm>
          <a:off x="0" y="0"/>
          <a:ext cx="0" cy="0"/>
          <a:chOff x="0" y="0"/>
          <a:chExt cx="0" cy="0"/>
        </a:xfrm>
      </p:grpSpPr>
      <p:sp>
        <p:nvSpPr>
          <p:cNvPr id="1397" name="Google Shape;1397;p18"/>
          <p:cNvSpPr txBox="1"/>
          <p:nvPr/>
        </p:nvSpPr>
        <p:spPr>
          <a:xfrm>
            <a:off x="0" y="2531930"/>
            <a:ext cx="9144000" cy="175432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3600">
                <a:solidFill>
                  <a:schemeClr val="dk1"/>
                </a:solidFill>
                <a:latin typeface="Calibri"/>
                <a:ea typeface="Calibri"/>
                <a:cs typeface="Calibri"/>
                <a:sym typeface="Calibri"/>
              </a:rPr>
              <a:t>Quando si parla di anticorpi in pianta si pensa subito alla produzione di anticorpi diretti contro patogeni umani</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1" name="Shape 1401"/>
        <p:cNvGrpSpPr/>
        <p:nvPr/>
      </p:nvGrpSpPr>
      <p:grpSpPr>
        <a:xfrm>
          <a:off x="0" y="0"/>
          <a:ext cx="0" cy="0"/>
          <a:chOff x="0" y="0"/>
          <a:chExt cx="0" cy="0"/>
        </a:xfrm>
      </p:grpSpPr>
      <p:pic>
        <p:nvPicPr>
          <p:cNvPr id="1402" name="Google Shape;1402;p19"/>
          <p:cNvPicPr preferRelativeResize="0"/>
          <p:nvPr/>
        </p:nvPicPr>
        <p:blipFill rotWithShape="1">
          <a:blip r:embed="rId3">
            <a:alphaModFix/>
          </a:blip>
          <a:srcRect b="48913" l="0" r="0" t="0"/>
          <a:stretch/>
        </p:blipFill>
        <p:spPr>
          <a:xfrm>
            <a:off x="104973" y="912827"/>
            <a:ext cx="4458653" cy="2889129"/>
          </a:xfrm>
          <a:prstGeom prst="rect">
            <a:avLst/>
          </a:prstGeom>
          <a:noFill/>
          <a:ln>
            <a:noFill/>
          </a:ln>
        </p:spPr>
      </p:pic>
      <p:pic>
        <p:nvPicPr>
          <p:cNvPr id="1403" name="Google Shape;1403;p19"/>
          <p:cNvPicPr preferRelativeResize="0"/>
          <p:nvPr/>
        </p:nvPicPr>
        <p:blipFill rotWithShape="1">
          <a:blip r:embed="rId4">
            <a:alphaModFix/>
          </a:blip>
          <a:srcRect b="0" l="0" r="0" t="0"/>
          <a:stretch/>
        </p:blipFill>
        <p:spPr>
          <a:xfrm>
            <a:off x="317252" y="4470200"/>
            <a:ext cx="8391525" cy="1562100"/>
          </a:xfrm>
          <a:prstGeom prst="rect">
            <a:avLst/>
          </a:prstGeom>
          <a:noFill/>
          <a:ln>
            <a:noFill/>
          </a:ln>
          <a:effectLst>
            <a:outerShdw blurRad="50800" rotWithShape="0" algn="tl" dir="2700000" dist="38100">
              <a:srgbClr val="000000">
                <a:alpha val="40000"/>
              </a:srgbClr>
            </a:outerShdw>
          </a:effectLst>
        </p:spPr>
      </p:pic>
      <p:sp>
        <p:nvSpPr>
          <p:cNvPr id="1404" name="Google Shape;1404;p19"/>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anticorpi in pianta</a:t>
            </a:r>
            <a:endParaRPr/>
          </a:p>
        </p:txBody>
      </p:sp>
      <p:pic>
        <p:nvPicPr>
          <p:cNvPr id="1405" name="Google Shape;1405;p19"/>
          <p:cNvPicPr preferRelativeResize="0"/>
          <p:nvPr/>
        </p:nvPicPr>
        <p:blipFill rotWithShape="1">
          <a:blip r:embed="rId3">
            <a:alphaModFix/>
          </a:blip>
          <a:srcRect b="0" l="0" r="0" t="53260"/>
          <a:stretch/>
        </p:blipFill>
        <p:spPr>
          <a:xfrm>
            <a:off x="4534129" y="1071546"/>
            <a:ext cx="4458653" cy="2643206"/>
          </a:xfrm>
          <a:prstGeom prst="rect">
            <a:avLst/>
          </a:prstGeom>
          <a:noFill/>
          <a:ln>
            <a:noFill/>
          </a:ln>
        </p:spPr>
      </p:pic>
      <p:cxnSp>
        <p:nvCxnSpPr>
          <p:cNvPr id="1406" name="Google Shape;1406;p19"/>
          <p:cNvCxnSpPr/>
          <p:nvPr/>
        </p:nvCxnSpPr>
        <p:spPr>
          <a:xfrm>
            <a:off x="0" y="4000504"/>
            <a:ext cx="9144000" cy="1588"/>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0" name="Shape 1410"/>
        <p:cNvGrpSpPr/>
        <p:nvPr/>
      </p:nvGrpSpPr>
      <p:grpSpPr>
        <a:xfrm>
          <a:off x="0" y="0"/>
          <a:ext cx="0" cy="0"/>
          <a:chOff x="0" y="0"/>
          <a:chExt cx="0" cy="0"/>
        </a:xfrm>
      </p:grpSpPr>
      <p:pic>
        <p:nvPicPr>
          <p:cNvPr id="1411" name="Google Shape;1411;p20"/>
          <p:cNvPicPr preferRelativeResize="0"/>
          <p:nvPr/>
        </p:nvPicPr>
        <p:blipFill rotWithShape="1">
          <a:blip r:embed="rId3">
            <a:alphaModFix/>
          </a:blip>
          <a:srcRect b="0" l="0" r="0" t="0"/>
          <a:stretch/>
        </p:blipFill>
        <p:spPr>
          <a:xfrm>
            <a:off x="1000100" y="857232"/>
            <a:ext cx="7381875" cy="5695950"/>
          </a:xfrm>
          <a:prstGeom prst="rect">
            <a:avLst/>
          </a:prstGeom>
          <a:noFill/>
          <a:ln>
            <a:noFill/>
          </a:ln>
        </p:spPr>
      </p:pic>
      <p:sp>
        <p:nvSpPr>
          <p:cNvPr id="1412" name="Google Shape;1412;p20"/>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anticorpi in pianta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6" name="Shape 1416"/>
        <p:cNvGrpSpPr/>
        <p:nvPr/>
      </p:nvGrpSpPr>
      <p:grpSpPr>
        <a:xfrm>
          <a:off x="0" y="0"/>
          <a:ext cx="0" cy="0"/>
          <a:chOff x="0" y="0"/>
          <a:chExt cx="0" cy="0"/>
        </a:xfrm>
      </p:grpSpPr>
      <p:pic>
        <p:nvPicPr>
          <p:cNvPr id="1417" name="Google Shape;1417;p21"/>
          <p:cNvPicPr preferRelativeResize="0"/>
          <p:nvPr/>
        </p:nvPicPr>
        <p:blipFill rotWithShape="1">
          <a:blip r:embed="rId3">
            <a:alphaModFix/>
          </a:blip>
          <a:srcRect b="0" l="0" r="1266" t="0"/>
          <a:stretch/>
        </p:blipFill>
        <p:spPr>
          <a:xfrm>
            <a:off x="285720" y="742947"/>
            <a:ext cx="8539192" cy="2114550"/>
          </a:xfrm>
          <a:prstGeom prst="rect">
            <a:avLst/>
          </a:prstGeom>
          <a:noFill/>
          <a:ln>
            <a:noFill/>
          </a:ln>
        </p:spPr>
      </p:pic>
      <p:pic>
        <p:nvPicPr>
          <p:cNvPr id="1418" name="Google Shape;1418;p21"/>
          <p:cNvPicPr preferRelativeResize="0"/>
          <p:nvPr/>
        </p:nvPicPr>
        <p:blipFill rotWithShape="1">
          <a:blip r:embed="rId4">
            <a:alphaModFix/>
          </a:blip>
          <a:srcRect b="0" l="0" r="0" t="0"/>
          <a:stretch/>
        </p:blipFill>
        <p:spPr>
          <a:xfrm>
            <a:off x="428596" y="3028963"/>
            <a:ext cx="8258175" cy="2257425"/>
          </a:xfrm>
          <a:prstGeom prst="rect">
            <a:avLst/>
          </a:prstGeom>
          <a:noFill/>
          <a:ln>
            <a:noFill/>
          </a:ln>
        </p:spPr>
      </p:pic>
      <p:sp>
        <p:nvSpPr>
          <p:cNvPr id="1419" name="Google Shape;1419;p21"/>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proteine di interesse farmaceutico</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3" name="Shape 1423"/>
        <p:cNvGrpSpPr/>
        <p:nvPr/>
      </p:nvGrpSpPr>
      <p:grpSpPr>
        <a:xfrm>
          <a:off x="0" y="0"/>
          <a:ext cx="0" cy="0"/>
          <a:chOff x="0" y="0"/>
          <a:chExt cx="0" cy="0"/>
        </a:xfrm>
      </p:grpSpPr>
      <p:pic>
        <p:nvPicPr>
          <p:cNvPr id="1424" name="Google Shape;1424;p22"/>
          <p:cNvPicPr preferRelativeResize="0"/>
          <p:nvPr/>
        </p:nvPicPr>
        <p:blipFill rotWithShape="1">
          <a:blip r:embed="rId3">
            <a:alphaModFix/>
          </a:blip>
          <a:srcRect b="0" l="0" r="1266" t="0"/>
          <a:stretch/>
        </p:blipFill>
        <p:spPr>
          <a:xfrm>
            <a:off x="285720" y="742947"/>
            <a:ext cx="8539192" cy="2114550"/>
          </a:xfrm>
          <a:prstGeom prst="rect">
            <a:avLst/>
          </a:prstGeom>
          <a:noFill/>
          <a:ln>
            <a:noFill/>
          </a:ln>
        </p:spPr>
      </p:pic>
      <p:sp>
        <p:nvSpPr>
          <p:cNvPr id="1425" name="Google Shape;1425;p22"/>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proteine di interesse farmaceutico</a:t>
            </a:r>
            <a:endParaRPr/>
          </a:p>
        </p:txBody>
      </p:sp>
      <p:pic>
        <p:nvPicPr>
          <p:cNvPr id="1426" name="Google Shape;1426;p22"/>
          <p:cNvPicPr preferRelativeResize="0"/>
          <p:nvPr/>
        </p:nvPicPr>
        <p:blipFill rotWithShape="1">
          <a:blip r:embed="rId4">
            <a:alphaModFix/>
          </a:blip>
          <a:srcRect b="68929" l="0" r="0" t="0"/>
          <a:stretch/>
        </p:blipFill>
        <p:spPr>
          <a:xfrm>
            <a:off x="214282" y="2928934"/>
            <a:ext cx="8716963" cy="3786214"/>
          </a:xfrm>
          <a:prstGeom prst="rect">
            <a:avLst/>
          </a:prstGeom>
          <a:noFill/>
          <a:ln>
            <a:noFill/>
          </a:ln>
        </p:spPr>
      </p:pic>
      <p:cxnSp>
        <p:nvCxnSpPr>
          <p:cNvPr id="1427" name="Google Shape;1427;p22"/>
          <p:cNvCxnSpPr/>
          <p:nvPr/>
        </p:nvCxnSpPr>
        <p:spPr>
          <a:xfrm>
            <a:off x="0" y="2928934"/>
            <a:ext cx="9144000" cy="1588"/>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pic>
        <p:nvPicPr>
          <p:cNvPr id="1432" name="Google Shape;1432;p23"/>
          <p:cNvPicPr preferRelativeResize="0"/>
          <p:nvPr/>
        </p:nvPicPr>
        <p:blipFill rotWithShape="1">
          <a:blip r:embed="rId3">
            <a:alphaModFix/>
          </a:blip>
          <a:srcRect b="0" l="0" r="1266" t="0"/>
          <a:stretch/>
        </p:blipFill>
        <p:spPr>
          <a:xfrm>
            <a:off x="285720" y="742947"/>
            <a:ext cx="8539192" cy="2114550"/>
          </a:xfrm>
          <a:prstGeom prst="rect">
            <a:avLst/>
          </a:prstGeom>
          <a:noFill/>
          <a:ln>
            <a:noFill/>
          </a:ln>
        </p:spPr>
      </p:pic>
      <p:sp>
        <p:nvSpPr>
          <p:cNvPr id="1433" name="Google Shape;1433;p23"/>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proteine di interesse farmaceutico</a:t>
            </a:r>
            <a:endParaRPr/>
          </a:p>
        </p:txBody>
      </p:sp>
      <p:pic>
        <p:nvPicPr>
          <p:cNvPr id="1434" name="Google Shape;1434;p23"/>
          <p:cNvPicPr preferRelativeResize="0"/>
          <p:nvPr/>
        </p:nvPicPr>
        <p:blipFill rotWithShape="1">
          <a:blip r:embed="rId4">
            <a:alphaModFix/>
          </a:blip>
          <a:srcRect b="37858" l="0" r="0" t="31071"/>
          <a:stretch/>
        </p:blipFill>
        <p:spPr>
          <a:xfrm>
            <a:off x="214282" y="3030890"/>
            <a:ext cx="8716963" cy="3786190"/>
          </a:xfrm>
          <a:prstGeom prst="rect">
            <a:avLst/>
          </a:prstGeom>
          <a:noFill/>
          <a:ln>
            <a:noFill/>
          </a:ln>
        </p:spPr>
      </p:pic>
      <p:cxnSp>
        <p:nvCxnSpPr>
          <p:cNvPr id="1435" name="Google Shape;1435;p23"/>
          <p:cNvCxnSpPr/>
          <p:nvPr/>
        </p:nvCxnSpPr>
        <p:spPr>
          <a:xfrm>
            <a:off x="0" y="2928934"/>
            <a:ext cx="9144000" cy="1588"/>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9" name="Shape 1439"/>
        <p:cNvGrpSpPr/>
        <p:nvPr/>
      </p:nvGrpSpPr>
      <p:grpSpPr>
        <a:xfrm>
          <a:off x="0" y="0"/>
          <a:ext cx="0" cy="0"/>
          <a:chOff x="0" y="0"/>
          <a:chExt cx="0" cy="0"/>
        </a:xfrm>
      </p:grpSpPr>
      <p:pic>
        <p:nvPicPr>
          <p:cNvPr id="1440" name="Google Shape;1440;p24"/>
          <p:cNvPicPr preferRelativeResize="0"/>
          <p:nvPr/>
        </p:nvPicPr>
        <p:blipFill rotWithShape="1">
          <a:blip r:embed="rId3">
            <a:alphaModFix/>
          </a:blip>
          <a:srcRect b="0" l="0" r="1266" t="0"/>
          <a:stretch/>
        </p:blipFill>
        <p:spPr>
          <a:xfrm>
            <a:off x="285720" y="742947"/>
            <a:ext cx="8539192" cy="2114550"/>
          </a:xfrm>
          <a:prstGeom prst="rect">
            <a:avLst/>
          </a:prstGeom>
          <a:noFill/>
          <a:ln>
            <a:noFill/>
          </a:ln>
        </p:spPr>
      </p:pic>
      <p:sp>
        <p:nvSpPr>
          <p:cNvPr id="1441" name="Google Shape;1441;p24"/>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proteine di interesse farmaceutico</a:t>
            </a:r>
            <a:endParaRPr/>
          </a:p>
        </p:txBody>
      </p:sp>
      <p:pic>
        <p:nvPicPr>
          <p:cNvPr id="1442" name="Google Shape;1442;p24"/>
          <p:cNvPicPr preferRelativeResize="0"/>
          <p:nvPr/>
        </p:nvPicPr>
        <p:blipFill rotWithShape="1">
          <a:blip r:embed="rId4">
            <a:alphaModFix/>
          </a:blip>
          <a:srcRect b="6787" l="0" r="0" t="62142"/>
          <a:stretch/>
        </p:blipFill>
        <p:spPr>
          <a:xfrm>
            <a:off x="214282" y="3000372"/>
            <a:ext cx="8716963" cy="3786214"/>
          </a:xfrm>
          <a:prstGeom prst="rect">
            <a:avLst/>
          </a:prstGeom>
          <a:noFill/>
          <a:ln>
            <a:noFill/>
          </a:ln>
        </p:spPr>
      </p:pic>
      <p:cxnSp>
        <p:nvCxnSpPr>
          <p:cNvPr id="1443" name="Google Shape;1443;p24"/>
          <p:cNvCxnSpPr/>
          <p:nvPr/>
        </p:nvCxnSpPr>
        <p:spPr>
          <a:xfrm>
            <a:off x="0" y="2928934"/>
            <a:ext cx="9144000" cy="1588"/>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25"/>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proteine di interesse farmaceutico</a:t>
            </a:r>
            <a:endParaRPr/>
          </a:p>
        </p:txBody>
      </p:sp>
      <p:pic>
        <p:nvPicPr>
          <p:cNvPr id="1449" name="Google Shape;1449;p25"/>
          <p:cNvPicPr preferRelativeResize="0"/>
          <p:nvPr/>
        </p:nvPicPr>
        <p:blipFill rotWithShape="1">
          <a:blip r:embed="rId3">
            <a:alphaModFix/>
          </a:blip>
          <a:srcRect b="0" l="0" r="0" t="0"/>
          <a:stretch/>
        </p:blipFill>
        <p:spPr>
          <a:xfrm>
            <a:off x="313016" y="762000"/>
            <a:ext cx="8498826" cy="599413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3" name="Shape 1453"/>
        <p:cNvGrpSpPr/>
        <p:nvPr/>
      </p:nvGrpSpPr>
      <p:grpSpPr>
        <a:xfrm>
          <a:off x="0" y="0"/>
          <a:ext cx="0" cy="0"/>
          <a:chOff x="0" y="0"/>
          <a:chExt cx="0" cy="0"/>
        </a:xfrm>
      </p:grpSpPr>
      <p:sp>
        <p:nvSpPr>
          <p:cNvPr id="1454" name="Google Shape;1454;p26"/>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proteine di interesse farmaceutico</a:t>
            </a:r>
            <a:endParaRPr/>
          </a:p>
        </p:txBody>
      </p:sp>
      <p:pic>
        <p:nvPicPr>
          <p:cNvPr id="1455" name="Google Shape;1455;p26"/>
          <p:cNvPicPr preferRelativeResize="0"/>
          <p:nvPr/>
        </p:nvPicPr>
        <p:blipFill rotWithShape="1">
          <a:blip r:embed="rId3">
            <a:alphaModFix/>
          </a:blip>
          <a:srcRect b="0" l="0" r="0" t="0"/>
          <a:stretch/>
        </p:blipFill>
        <p:spPr>
          <a:xfrm>
            <a:off x="709613" y="717882"/>
            <a:ext cx="7724775" cy="6096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9" name="Shape 1459"/>
        <p:cNvGrpSpPr/>
        <p:nvPr/>
      </p:nvGrpSpPr>
      <p:grpSpPr>
        <a:xfrm>
          <a:off x="0" y="0"/>
          <a:ext cx="0" cy="0"/>
          <a:chOff x="0" y="0"/>
          <a:chExt cx="0" cy="0"/>
        </a:xfrm>
      </p:grpSpPr>
      <p:sp>
        <p:nvSpPr>
          <p:cNvPr id="1460" name="Google Shape;1460;p27"/>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proteine di interesse farmaceutico</a:t>
            </a:r>
            <a:endParaRPr/>
          </a:p>
        </p:txBody>
      </p:sp>
      <p:grpSp>
        <p:nvGrpSpPr>
          <p:cNvPr id="1461" name="Google Shape;1461;p27"/>
          <p:cNvGrpSpPr/>
          <p:nvPr/>
        </p:nvGrpSpPr>
        <p:grpSpPr>
          <a:xfrm>
            <a:off x="428596" y="3500438"/>
            <a:ext cx="5250301" cy="2857520"/>
            <a:chOff x="214282" y="1057275"/>
            <a:chExt cx="4357719" cy="2371725"/>
          </a:xfrm>
        </p:grpSpPr>
        <p:pic>
          <p:nvPicPr>
            <p:cNvPr id="1462" name="Google Shape;1462;p27"/>
            <p:cNvPicPr preferRelativeResize="0"/>
            <p:nvPr/>
          </p:nvPicPr>
          <p:blipFill rotWithShape="1">
            <a:blip r:embed="rId3">
              <a:alphaModFix/>
            </a:blip>
            <a:srcRect b="0" l="0" r="0" t="0"/>
            <a:stretch/>
          </p:blipFill>
          <p:spPr>
            <a:xfrm>
              <a:off x="223839" y="1057275"/>
              <a:ext cx="4348162" cy="2371725"/>
            </a:xfrm>
            <a:prstGeom prst="rect">
              <a:avLst/>
            </a:prstGeom>
            <a:noFill/>
            <a:ln>
              <a:noFill/>
            </a:ln>
          </p:spPr>
        </p:pic>
        <p:sp>
          <p:nvSpPr>
            <p:cNvPr id="1463" name="Google Shape;1463;p27"/>
            <p:cNvSpPr/>
            <p:nvPr/>
          </p:nvSpPr>
          <p:spPr>
            <a:xfrm>
              <a:off x="214282" y="1071546"/>
              <a:ext cx="285752" cy="21431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pic>
        <p:nvPicPr>
          <p:cNvPr id="1464" name="Google Shape;1464;p27"/>
          <p:cNvPicPr preferRelativeResize="0"/>
          <p:nvPr/>
        </p:nvPicPr>
        <p:blipFill rotWithShape="1">
          <a:blip r:embed="rId4">
            <a:alphaModFix/>
          </a:blip>
          <a:srcRect b="61465" l="0" r="0" t="0"/>
          <a:stretch/>
        </p:blipFill>
        <p:spPr>
          <a:xfrm>
            <a:off x="313016" y="762000"/>
            <a:ext cx="8498826" cy="2309810"/>
          </a:xfrm>
          <a:prstGeom prst="rect">
            <a:avLst/>
          </a:prstGeom>
          <a:noFill/>
          <a:ln>
            <a:noFill/>
          </a:ln>
        </p:spPr>
      </p:pic>
      <p:sp>
        <p:nvSpPr>
          <p:cNvPr id="1465" name="Google Shape;1465;p27"/>
          <p:cNvSpPr txBox="1"/>
          <p:nvPr/>
        </p:nvSpPr>
        <p:spPr>
          <a:xfrm>
            <a:off x="6072198" y="5017482"/>
            <a:ext cx="2643206" cy="116955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1000">
                <a:solidFill>
                  <a:schemeClr val="dk1"/>
                </a:solidFill>
                <a:latin typeface="Calibri"/>
                <a:ea typeface="Calibri"/>
                <a:cs typeface="Calibri"/>
                <a:sym typeface="Calibri"/>
              </a:rPr>
              <a:t>Fig. 3 | Humoral response to CoVLP alone or with adjuvants. Serum</a:t>
            </a:r>
            <a:endParaRPr/>
          </a:p>
          <a:p>
            <a:pPr indent="0" lvl="0" marL="0" marR="0" rtl="0" algn="just">
              <a:spcBef>
                <a:spcPts val="0"/>
              </a:spcBef>
              <a:spcAft>
                <a:spcPts val="0"/>
              </a:spcAft>
              <a:buNone/>
            </a:pPr>
            <a:r>
              <a:t/>
            </a:r>
            <a:endParaRPr b="1" sz="1000">
              <a:solidFill>
                <a:schemeClr val="dk1"/>
              </a:solidFill>
              <a:latin typeface="Calibri"/>
              <a:ea typeface="Calibri"/>
              <a:cs typeface="Calibri"/>
              <a:sym typeface="Calibri"/>
            </a:endParaRPr>
          </a:p>
          <a:p>
            <a:pPr indent="0" lvl="0" marL="0" marR="0" rtl="0" algn="just">
              <a:spcBef>
                <a:spcPts val="0"/>
              </a:spcBef>
              <a:spcAft>
                <a:spcPts val="0"/>
              </a:spcAft>
              <a:buNone/>
            </a:pPr>
            <a:r>
              <a:rPr lang="it-IT" sz="1000">
                <a:solidFill>
                  <a:schemeClr val="dk1"/>
                </a:solidFill>
                <a:latin typeface="Calibri"/>
                <a:ea typeface="Calibri"/>
                <a:cs typeface="Calibri"/>
                <a:sym typeface="Calibri"/>
              </a:rPr>
              <a:t>antibodies of participants vaccinated with 3.75 μg, 7.5 μg or 15 μg CoVLP with or without AS03 or CpG1018 adjuvant were measured to S protein by ELISA</a:t>
            </a:r>
            <a:endParaRPr/>
          </a:p>
        </p:txBody>
      </p:sp>
      <p:pic>
        <p:nvPicPr>
          <p:cNvPr id="1466" name="Google Shape;1466;p27"/>
          <p:cNvPicPr preferRelativeResize="0"/>
          <p:nvPr/>
        </p:nvPicPr>
        <p:blipFill rotWithShape="1">
          <a:blip r:embed="rId5">
            <a:alphaModFix/>
          </a:blip>
          <a:srcRect b="0" l="0" r="0" t="0"/>
          <a:stretch/>
        </p:blipFill>
        <p:spPr>
          <a:xfrm>
            <a:off x="6052155" y="4214818"/>
            <a:ext cx="2643206" cy="26585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0" name="Shape 1470"/>
        <p:cNvGrpSpPr/>
        <p:nvPr/>
      </p:nvGrpSpPr>
      <p:grpSpPr>
        <a:xfrm>
          <a:off x="0" y="0"/>
          <a:ext cx="0" cy="0"/>
          <a:chOff x="0" y="0"/>
          <a:chExt cx="0" cy="0"/>
        </a:xfrm>
      </p:grpSpPr>
      <p:pic>
        <p:nvPicPr>
          <p:cNvPr id="1471" name="Google Shape;1471;p28"/>
          <p:cNvPicPr preferRelativeResize="0"/>
          <p:nvPr/>
        </p:nvPicPr>
        <p:blipFill rotWithShape="1">
          <a:blip r:embed="rId3">
            <a:alphaModFix/>
          </a:blip>
          <a:srcRect b="0" l="0" r="0" t="0"/>
          <a:stretch/>
        </p:blipFill>
        <p:spPr>
          <a:xfrm>
            <a:off x="914051" y="785794"/>
            <a:ext cx="7372725" cy="2714644"/>
          </a:xfrm>
          <a:prstGeom prst="rect">
            <a:avLst/>
          </a:prstGeom>
          <a:noFill/>
          <a:ln>
            <a:noFill/>
          </a:ln>
        </p:spPr>
      </p:pic>
      <p:pic>
        <p:nvPicPr>
          <p:cNvPr id="1472" name="Google Shape;1472;p28"/>
          <p:cNvPicPr preferRelativeResize="0"/>
          <p:nvPr/>
        </p:nvPicPr>
        <p:blipFill rotWithShape="1">
          <a:blip r:embed="rId4">
            <a:alphaModFix/>
          </a:blip>
          <a:srcRect b="0" l="0" r="0" t="0"/>
          <a:stretch/>
        </p:blipFill>
        <p:spPr>
          <a:xfrm>
            <a:off x="931860" y="3568678"/>
            <a:ext cx="7349588" cy="3161942"/>
          </a:xfrm>
          <a:prstGeom prst="rect">
            <a:avLst/>
          </a:prstGeom>
          <a:noFill/>
          <a:ln>
            <a:noFill/>
          </a:ln>
        </p:spPr>
      </p:pic>
      <p:sp>
        <p:nvSpPr>
          <p:cNvPr id="1473" name="Google Shape;1473;p28"/>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proteine di interesse farmaceutico</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7" name="Shape 1477"/>
        <p:cNvGrpSpPr/>
        <p:nvPr/>
      </p:nvGrpSpPr>
      <p:grpSpPr>
        <a:xfrm>
          <a:off x="0" y="0"/>
          <a:ext cx="0" cy="0"/>
          <a:chOff x="0" y="0"/>
          <a:chExt cx="0" cy="0"/>
        </a:xfrm>
      </p:grpSpPr>
      <p:pic>
        <p:nvPicPr>
          <p:cNvPr id="1478" name="Google Shape;1478;p29"/>
          <p:cNvPicPr preferRelativeResize="0"/>
          <p:nvPr/>
        </p:nvPicPr>
        <p:blipFill rotWithShape="1">
          <a:blip r:embed="rId3">
            <a:alphaModFix/>
          </a:blip>
          <a:srcRect b="24818" l="2481" r="3188" t="1790"/>
          <a:stretch/>
        </p:blipFill>
        <p:spPr>
          <a:xfrm>
            <a:off x="888735" y="3560820"/>
            <a:ext cx="2714644" cy="2928958"/>
          </a:xfrm>
          <a:prstGeom prst="rect">
            <a:avLst/>
          </a:prstGeom>
          <a:noFill/>
          <a:ln>
            <a:noFill/>
          </a:ln>
        </p:spPr>
      </p:pic>
      <p:pic>
        <p:nvPicPr>
          <p:cNvPr id="1479" name="Google Shape;1479;p29"/>
          <p:cNvPicPr preferRelativeResize="0"/>
          <p:nvPr/>
        </p:nvPicPr>
        <p:blipFill rotWithShape="1">
          <a:blip r:embed="rId4">
            <a:alphaModFix/>
          </a:blip>
          <a:srcRect b="0" l="0" r="0" t="0"/>
          <a:stretch/>
        </p:blipFill>
        <p:spPr>
          <a:xfrm>
            <a:off x="914051" y="785794"/>
            <a:ext cx="7372725" cy="2714644"/>
          </a:xfrm>
          <a:prstGeom prst="rect">
            <a:avLst/>
          </a:prstGeom>
          <a:noFill/>
          <a:ln>
            <a:noFill/>
          </a:ln>
        </p:spPr>
      </p:pic>
      <p:sp>
        <p:nvSpPr>
          <p:cNvPr id="1480" name="Google Shape;1480;p29"/>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proteine di interesse farmaceutico</a:t>
            </a:r>
            <a:endParaRPr/>
          </a:p>
        </p:txBody>
      </p:sp>
      <p:pic>
        <p:nvPicPr>
          <p:cNvPr id="1481" name="Google Shape;1481;p29"/>
          <p:cNvPicPr preferRelativeResize="0"/>
          <p:nvPr/>
        </p:nvPicPr>
        <p:blipFill rotWithShape="1">
          <a:blip r:embed="rId5">
            <a:alphaModFix/>
          </a:blip>
          <a:srcRect b="0" l="0" r="0" t="0"/>
          <a:stretch/>
        </p:blipFill>
        <p:spPr>
          <a:xfrm>
            <a:off x="4246321" y="3743403"/>
            <a:ext cx="3997325" cy="267493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5" name="Shape 1485"/>
        <p:cNvGrpSpPr/>
        <p:nvPr/>
      </p:nvGrpSpPr>
      <p:grpSpPr>
        <a:xfrm>
          <a:off x="0" y="0"/>
          <a:ext cx="0" cy="0"/>
          <a:chOff x="0" y="0"/>
          <a:chExt cx="0" cy="0"/>
        </a:xfrm>
      </p:grpSpPr>
      <p:pic>
        <p:nvPicPr>
          <p:cNvPr descr="Experts Review Potential of Plant-Based Edible Vaccines- Crop Biotech  Update (September 2, 2020) | ISAAA.org" id="1486" name="Google Shape;1486;p30"/>
          <p:cNvPicPr preferRelativeResize="0"/>
          <p:nvPr/>
        </p:nvPicPr>
        <p:blipFill rotWithShape="1">
          <a:blip r:embed="rId3">
            <a:alphaModFix/>
          </a:blip>
          <a:srcRect b="0" l="0" r="0" t="0"/>
          <a:stretch/>
        </p:blipFill>
        <p:spPr>
          <a:xfrm>
            <a:off x="0" y="762023"/>
            <a:ext cx="9144000" cy="6096001"/>
          </a:xfrm>
          <a:prstGeom prst="rect">
            <a:avLst/>
          </a:prstGeom>
          <a:noFill/>
          <a:ln>
            <a:noFill/>
          </a:ln>
        </p:spPr>
      </p:pic>
      <p:sp>
        <p:nvSpPr>
          <p:cNvPr id="1487" name="Google Shape;1487;p30"/>
          <p:cNvSpPr/>
          <p:nvPr/>
        </p:nvSpPr>
        <p:spPr>
          <a:xfrm>
            <a:off x="0" y="714356"/>
            <a:ext cx="9144000" cy="6143644"/>
          </a:xfrm>
          <a:prstGeom prst="rect">
            <a:avLst/>
          </a:prstGeom>
          <a:solidFill>
            <a:schemeClr val="lt1">
              <a:alpha val="6784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88" name="Google Shape;1488;p30"/>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vaccini edibili</a:t>
            </a:r>
            <a:endParaRPr/>
          </a:p>
        </p:txBody>
      </p:sp>
      <p:sp>
        <p:nvSpPr>
          <p:cNvPr id="1489" name="Google Shape;1489;p30"/>
          <p:cNvSpPr/>
          <p:nvPr/>
        </p:nvSpPr>
        <p:spPr>
          <a:xfrm>
            <a:off x="3585516" y="4366447"/>
            <a:ext cx="1250165" cy="357190"/>
          </a:xfrm>
          <a:prstGeom prst="rightArrow">
            <a:avLst>
              <a:gd fmla="val 50000" name="adj1"/>
              <a:gd fmla="val 50000" name="adj2"/>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490" name="Google Shape;1490;p30"/>
          <p:cNvGrpSpPr/>
          <p:nvPr/>
        </p:nvGrpSpPr>
        <p:grpSpPr>
          <a:xfrm>
            <a:off x="5514342" y="2554976"/>
            <a:ext cx="2714643" cy="3217352"/>
            <a:chOff x="6072197" y="2571745"/>
            <a:chExt cx="1928827" cy="2286015"/>
          </a:xfrm>
        </p:grpSpPr>
        <p:sp>
          <p:nvSpPr>
            <p:cNvPr id="1491" name="Google Shape;1491;p30"/>
            <p:cNvSpPr/>
            <p:nvPr/>
          </p:nvSpPr>
          <p:spPr>
            <a:xfrm>
              <a:off x="6715140" y="4429132"/>
              <a:ext cx="428628" cy="428628"/>
            </a:xfrm>
            <a:prstGeom prst="ellipse">
              <a:avLst/>
            </a:prstGeom>
            <a:gradFill>
              <a:gsLst>
                <a:gs pos="0">
                  <a:srgbClr val="D6B19C"/>
                </a:gs>
                <a:gs pos="30000">
                  <a:srgbClr val="D49E6C"/>
                </a:gs>
                <a:gs pos="70000">
                  <a:srgbClr val="A65528"/>
                </a:gs>
                <a:gs pos="100000">
                  <a:srgbClr val="663012"/>
                </a:gs>
              </a:gsLst>
              <a:lin ang="5400000" scaled="0"/>
            </a:gradFill>
            <a:ln cap="flat" cmpd="sng" w="9525">
              <a:solidFill>
                <a:srgbClr val="49442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92" name="Google Shape;1492;p30"/>
            <p:cNvSpPr/>
            <p:nvPr/>
          </p:nvSpPr>
          <p:spPr>
            <a:xfrm>
              <a:off x="6917862" y="4536289"/>
              <a:ext cx="200028" cy="228600"/>
            </a:xfrm>
            <a:prstGeom prst="ellipse">
              <a:avLst/>
            </a:prstGeom>
            <a:gradFill>
              <a:gsLst>
                <a:gs pos="0">
                  <a:srgbClr val="D6B19C"/>
                </a:gs>
                <a:gs pos="30000">
                  <a:srgbClr val="D49E6C"/>
                </a:gs>
                <a:gs pos="70000">
                  <a:srgbClr val="A65528"/>
                </a:gs>
                <a:gs pos="100000">
                  <a:srgbClr val="663012"/>
                </a:gs>
              </a:gsLst>
              <a:lin ang="5400000" scaled="0"/>
            </a:gradFill>
            <a:ln cap="flat" cmpd="sng" w="9525">
              <a:solidFill>
                <a:srgbClr val="49442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493" name="Google Shape;1493;p30"/>
            <p:cNvGrpSpPr/>
            <p:nvPr/>
          </p:nvGrpSpPr>
          <p:grpSpPr>
            <a:xfrm>
              <a:off x="6072197" y="3143248"/>
              <a:ext cx="1908295" cy="500066"/>
              <a:chOff x="5191129" y="4429132"/>
              <a:chExt cx="3816588" cy="1000132"/>
            </a:xfrm>
          </p:grpSpPr>
          <p:grpSp>
            <p:nvGrpSpPr>
              <p:cNvPr id="1494" name="Google Shape;1494;p30"/>
              <p:cNvGrpSpPr/>
              <p:nvPr/>
            </p:nvGrpSpPr>
            <p:grpSpPr>
              <a:xfrm>
                <a:off x="6143635" y="4429132"/>
                <a:ext cx="952507" cy="1000132"/>
                <a:chOff x="6143635" y="4429132"/>
                <a:chExt cx="952507" cy="1000132"/>
              </a:xfrm>
            </p:grpSpPr>
            <p:sp>
              <p:nvSpPr>
                <p:cNvPr id="1495" name="Google Shape;1495;p30"/>
                <p:cNvSpPr/>
                <p:nvPr/>
              </p:nvSpPr>
              <p:spPr>
                <a:xfrm>
                  <a:off x="6143635" y="4714884"/>
                  <a:ext cx="952507" cy="714380"/>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96" name="Google Shape;1496;p30"/>
                <p:cNvSpPr/>
                <p:nvPr/>
              </p:nvSpPr>
              <p:spPr>
                <a:xfrm>
                  <a:off x="625200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97" name="Google Shape;1497;p30"/>
                <p:cNvSpPr/>
                <p:nvPr/>
              </p:nvSpPr>
              <p:spPr>
                <a:xfrm>
                  <a:off x="640440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98" name="Google Shape;1498;p30"/>
                <p:cNvSpPr/>
                <p:nvPr/>
              </p:nvSpPr>
              <p:spPr>
                <a:xfrm>
                  <a:off x="655680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99" name="Google Shape;1499;p30"/>
                <p:cNvSpPr/>
                <p:nvPr/>
              </p:nvSpPr>
              <p:spPr>
                <a:xfrm>
                  <a:off x="670920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0" name="Google Shape;1500;p30"/>
                <p:cNvSpPr/>
                <p:nvPr/>
              </p:nvSpPr>
              <p:spPr>
                <a:xfrm>
                  <a:off x="687113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501" name="Google Shape;1501;p30"/>
              <p:cNvGrpSpPr/>
              <p:nvPr/>
            </p:nvGrpSpPr>
            <p:grpSpPr>
              <a:xfrm>
                <a:off x="7102703" y="4429132"/>
                <a:ext cx="952507" cy="1000132"/>
                <a:chOff x="7102703" y="4429132"/>
                <a:chExt cx="952507" cy="1000132"/>
              </a:xfrm>
            </p:grpSpPr>
            <p:sp>
              <p:nvSpPr>
                <p:cNvPr id="1502" name="Google Shape;1502;p30"/>
                <p:cNvSpPr/>
                <p:nvPr/>
              </p:nvSpPr>
              <p:spPr>
                <a:xfrm>
                  <a:off x="7102703" y="4714884"/>
                  <a:ext cx="952507" cy="714380"/>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3" name="Google Shape;1503;p30"/>
                <p:cNvSpPr/>
                <p:nvPr/>
              </p:nvSpPr>
              <p:spPr>
                <a:xfrm>
                  <a:off x="7211075"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4" name="Google Shape;1504;p30"/>
                <p:cNvSpPr/>
                <p:nvPr/>
              </p:nvSpPr>
              <p:spPr>
                <a:xfrm>
                  <a:off x="7363475"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505" name="Google Shape;1505;p30"/>
              <p:cNvGrpSpPr/>
              <p:nvPr/>
            </p:nvGrpSpPr>
            <p:grpSpPr>
              <a:xfrm>
                <a:off x="8055210" y="4429132"/>
                <a:ext cx="952507" cy="1000132"/>
                <a:chOff x="6143635" y="4429132"/>
                <a:chExt cx="952507" cy="1000132"/>
              </a:xfrm>
            </p:grpSpPr>
            <p:sp>
              <p:nvSpPr>
                <p:cNvPr id="1506" name="Google Shape;1506;p30"/>
                <p:cNvSpPr/>
                <p:nvPr/>
              </p:nvSpPr>
              <p:spPr>
                <a:xfrm>
                  <a:off x="6143635" y="4714884"/>
                  <a:ext cx="952507" cy="714380"/>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7" name="Google Shape;1507;p30"/>
                <p:cNvSpPr/>
                <p:nvPr/>
              </p:nvSpPr>
              <p:spPr>
                <a:xfrm>
                  <a:off x="625200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8" name="Google Shape;1508;p30"/>
                <p:cNvSpPr/>
                <p:nvPr/>
              </p:nvSpPr>
              <p:spPr>
                <a:xfrm>
                  <a:off x="640440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9" name="Google Shape;1509;p30"/>
                <p:cNvSpPr/>
                <p:nvPr/>
              </p:nvSpPr>
              <p:spPr>
                <a:xfrm>
                  <a:off x="655680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0" name="Google Shape;1510;p30"/>
                <p:cNvSpPr/>
                <p:nvPr/>
              </p:nvSpPr>
              <p:spPr>
                <a:xfrm>
                  <a:off x="670920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1" name="Google Shape;1511;p30"/>
                <p:cNvSpPr/>
                <p:nvPr/>
              </p:nvSpPr>
              <p:spPr>
                <a:xfrm>
                  <a:off x="687113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512" name="Google Shape;1512;p30"/>
              <p:cNvGrpSpPr/>
              <p:nvPr/>
            </p:nvGrpSpPr>
            <p:grpSpPr>
              <a:xfrm>
                <a:off x="5191129" y="4429132"/>
                <a:ext cx="952507" cy="1000132"/>
                <a:chOff x="6143635" y="4429132"/>
                <a:chExt cx="952507" cy="1000132"/>
              </a:xfrm>
            </p:grpSpPr>
            <p:sp>
              <p:nvSpPr>
                <p:cNvPr id="1513" name="Google Shape;1513;p30"/>
                <p:cNvSpPr/>
                <p:nvPr/>
              </p:nvSpPr>
              <p:spPr>
                <a:xfrm>
                  <a:off x="6143635" y="4714884"/>
                  <a:ext cx="952507" cy="714380"/>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4" name="Google Shape;1514;p30"/>
                <p:cNvSpPr/>
                <p:nvPr/>
              </p:nvSpPr>
              <p:spPr>
                <a:xfrm>
                  <a:off x="625200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5" name="Google Shape;1515;p30"/>
                <p:cNvSpPr/>
                <p:nvPr/>
              </p:nvSpPr>
              <p:spPr>
                <a:xfrm>
                  <a:off x="640440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6" name="Google Shape;1516;p30"/>
                <p:cNvSpPr/>
                <p:nvPr/>
              </p:nvSpPr>
              <p:spPr>
                <a:xfrm>
                  <a:off x="655680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7" name="Google Shape;1517;p30"/>
                <p:cNvSpPr/>
                <p:nvPr/>
              </p:nvSpPr>
              <p:spPr>
                <a:xfrm>
                  <a:off x="670920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8" name="Google Shape;1518;p30"/>
                <p:cNvSpPr/>
                <p:nvPr/>
              </p:nvSpPr>
              <p:spPr>
                <a:xfrm>
                  <a:off x="6871137" y="4429132"/>
                  <a:ext cx="95251" cy="285752"/>
                </a:xfrm>
                <a:prstGeom prst="roundRect">
                  <a:avLst>
                    <a:gd fmla="val 16667" name="adj"/>
                  </a:avLst>
                </a:prstGeom>
                <a:gradFill>
                  <a:gsLst>
                    <a:gs pos="0">
                      <a:srgbClr val="F2B5B4"/>
                    </a:gs>
                    <a:gs pos="50000">
                      <a:srgbClr val="F6D1CF"/>
                    </a:gs>
                    <a:gs pos="100000">
                      <a:srgbClr val="FAE7E7"/>
                    </a:gs>
                  </a:gsLst>
                  <a:path path="circle">
                    <a:fillToRect b="50%" l="50%" r="50%" t="50%"/>
                  </a:path>
                  <a:tileRect/>
                </a:gradFill>
                <a:ln cap="flat" cmpd="sng" w="25400">
                  <a:solidFill>
                    <a:srgbClr val="D9959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1519" name="Google Shape;1519;p30"/>
            <p:cNvGrpSpPr/>
            <p:nvPr/>
          </p:nvGrpSpPr>
          <p:grpSpPr>
            <a:xfrm>
              <a:off x="7572396" y="4143380"/>
              <a:ext cx="428628" cy="428628"/>
              <a:chOff x="4357686" y="5000636"/>
              <a:chExt cx="285752" cy="285752"/>
            </a:xfrm>
          </p:grpSpPr>
          <p:sp>
            <p:nvSpPr>
              <p:cNvPr id="1520" name="Google Shape;1520;p30"/>
              <p:cNvSpPr/>
              <p:nvPr/>
            </p:nvSpPr>
            <p:spPr>
              <a:xfrm>
                <a:off x="4357686" y="5000636"/>
                <a:ext cx="285752" cy="285752"/>
              </a:xfrm>
              <a:prstGeom prst="ellipse">
                <a:avLst/>
              </a:prstGeom>
              <a:gradFill>
                <a:gsLst>
                  <a:gs pos="0">
                    <a:srgbClr val="97A7C9"/>
                  </a:gs>
                  <a:gs pos="50000">
                    <a:srgbClr val="BFC9DC"/>
                  </a:gs>
                  <a:gs pos="100000">
                    <a:srgbClr val="E0E3ED"/>
                  </a:gs>
                </a:gsLst>
                <a:path path="circle">
                  <a:fillToRect b="50%" l="50%" r="50%" t="50%"/>
                </a:path>
                <a:tileRect/>
              </a:gradFill>
              <a:ln cap="flat" cmpd="sng" w="9525">
                <a:solidFill>
                  <a:srgbClr val="36609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21" name="Google Shape;1521;p30"/>
              <p:cNvSpPr/>
              <p:nvPr/>
            </p:nvSpPr>
            <p:spPr>
              <a:xfrm>
                <a:off x="4492834" y="5072074"/>
                <a:ext cx="133352" cy="152400"/>
              </a:xfrm>
              <a:prstGeom prst="ellipse">
                <a:avLst/>
              </a:prstGeom>
              <a:gradFill>
                <a:gsLst>
                  <a:gs pos="0">
                    <a:srgbClr val="97A7C9"/>
                  </a:gs>
                  <a:gs pos="50000">
                    <a:srgbClr val="BFC9DC"/>
                  </a:gs>
                  <a:gs pos="100000">
                    <a:srgbClr val="E0E3ED"/>
                  </a:gs>
                </a:gsLst>
                <a:path path="circle">
                  <a:fillToRect b="50%" l="50%" r="50%" t="50%"/>
                </a:path>
                <a:tileRect/>
              </a:gradFill>
              <a:ln cap="flat" cmpd="sng" w="9525">
                <a:solidFill>
                  <a:srgbClr val="36609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522" name="Google Shape;1522;p30"/>
            <p:cNvSpPr/>
            <p:nvPr/>
          </p:nvSpPr>
          <p:spPr>
            <a:xfrm rot="9900000">
              <a:off x="6733272" y="2589878"/>
              <a:ext cx="161366" cy="161366"/>
            </a:xfrm>
            <a:prstGeom prst="triangle">
              <a:avLst>
                <a:gd fmla="val 50000"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523" name="Google Shape;1523;p30"/>
            <p:cNvGrpSpPr/>
            <p:nvPr/>
          </p:nvGrpSpPr>
          <p:grpSpPr>
            <a:xfrm>
              <a:off x="7378216" y="2874250"/>
              <a:ext cx="160452" cy="197560"/>
              <a:chOff x="7215206" y="5569747"/>
              <a:chExt cx="473105" cy="582523"/>
            </a:xfrm>
          </p:grpSpPr>
          <p:cxnSp>
            <p:nvCxnSpPr>
              <p:cNvPr id="1524" name="Google Shape;1524;p30"/>
              <p:cNvCxnSpPr/>
              <p:nvPr/>
            </p:nvCxnSpPr>
            <p:spPr>
              <a:xfrm rot="5400000">
                <a:off x="7279858" y="5973506"/>
                <a:ext cx="356396" cy="1132"/>
              </a:xfrm>
              <a:prstGeom prst="straightConnector1">
                <a:avLst/>
              </a:prstGeom>
              <a:noFill/>
              <a:ln cap="flat" cmpd="sng" w="50800">
                <a:solidFill>
                  <a:srgbClr val="4A7DBA"/>
                </a:solidFill>
                <a:prstDash val="solid"/>
                <a:round/>
                <a:headEnd len="sm" w="sm" type="none"/>
                <a:tailEnd len="sm" w="sm" type="none"/>
              </a:ln>
            </p:spPr>
          </p:cxnSp>
          <p:cxnSp>
            <p:nvCxnSpPr>
              <p:cNvPr id="1525" name="Google Shape;1525;p30"/>
              <p:cNvCxnSpPr/>
              <p:nvPr/>
            </p:nvCxnSpPr>
            <p:spPr>
              <a:xfrm rot="2700000">
                <a:off x="7163413" y="5697979"/>
                <a:ext cx="356396" cy="1132"/>
              </a:xfrm>
              <a:prstGeom prst="straightConnector1">
                <a:avLst/>
              </a:prstGeom>
              <a:noFill/>
              <a:ln cap="flat" cmpd="sng" w="50800">
                <a:solidFill>
                  <a:srgbClr val="4A7DBA"/>
                </a:solidFill>
                <a:prstDash val="solid"/>
                <a:round/>
                <a:headEnd len="sm" w="sm" type="none"/>
                <a:tailEnd len="sm" w="sm" type="none"/>
              </a:ln>
            </p:spPr>
          </p:cxnSp>
          <p:cxnSp>
            <p:nvCxnSpPr>
              <p:cNvPr id="1526" name="Google Shape;1526;p30"/>
              <p:cNvCxnSpPr/>
              <p:nvPr/>
            </p:nvCxnSpPr>
            <p:spPr>
              <a:xfrm rot="8100000">
                <a:off x="7383708" y="5695586"/>
                <a:ext cx="356396" cy="1132"/>
              </a:xfrm>
              <a:prstGeom prst="straightConnector1">
                <a:avLst/>
              </a:prstGeom>
              <a:noFill/>
              <a:ln cap="flat" cmpd="sng" w="50800">
                <a:solidFill>
                  <a:srgbClr val="4A7DBA"/>
                </a:solidFill>
                <a:prstDash val="solid"/>
                <a:round/>
                <a:headEnd len="sm" w="sm" type="none"/>
                <a:tailEnd len="sm" w="sm" type="none"/>
              </a:ln>
            </p:spPr>
          </p:cxnSp>
        </p:grpSp>
        <p:sp>
          <p:nvSpPr>
            <p:cNvPr id="1527" name="Google Shape;1527;p30"/>
            <p:cNvSpPr/>
            <p:nvPr/>
          </p:nvSpPr>
          <p:spPr>
            <a:xfrm rot="10800000">
              <a:off x="7376215" y="2732752"/>
              <a:ext cx="161366" cy="161366"/>
            </a:xfrm>
            <a:prstGeom prst="triangle">
              <a:avLst>
                <a:gd fmla="val 50000"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528" name="Google Shape;1528;p30"/>
            <p:cNvGrpSpPr/>
            <p:nvPr/>
          </p:nvGrpSpPr>
          <p:grpSpPr>
            <a:xfrm>
              <a:off x="7645836" y="2927556"/>
              <a:ext cx="160452" cy="197560"/>
              <a:chOff x="7215206" y="5569747"/>
              <a:chExt cx="473105" cy="582523"/>
            </a:xfrm>
          </p:grpSpPr>
          <p:cxnSp>
            <p:nvCxnSpPr>
              <p:cNvPr id="1529" name="Google Shape;1529;p30"/>
              <p:cNvCxnSpPr/>
              <p:nvPr/>
            </p:nvCxnSpPr>
            <p:spPr>
              <a:xfrm rot="5400000">
                <a:off x="7279858" y="5973506"/>
                <a:ext cx="356396" cy="1132"/>
              </a:xfrm>
              <a:prstGeom prst="straightConnector1">
                <a:avLst/>
              </a:prstGeom>
              <a:noFill/>
              <a:ln cap="flat" cmpd="sng" w="50800">
                <a:solidFill>
                  <a:srgbClr val="4A7DBA"/>
                </a:solidFill>
                <a:prstDash val="solid"/>
                <a:round/>
                <a:headEnd len="sm" w="sm" type="none"/>
                <a:tailEnd len="sm" w="sm" type="none"/>
              </a:ln>
            </p:spPr>
          </p:cxnSp>
          <p:cxnSp>
            <p:nvCxnSpPr>
              <p:cNvPr id="1530" name="Google Shape;1530;p30"/>
              <p:cNvCxnSpPr/>
              <p:nvPr/>
            </p:nvCxnSpPr>
            <p:spPr>
              <a:xfrm rot="2700000">
                <a:off x="7163413" y="5697979"/>
                <a:ext cx="356396" cy="1132"/>
              </a:xfrm>
              <a:prstGeom prst="straightConnector1">
                <a:avLst/>
              </a:prstGeom>
              <a:noFill/>
              <a:ln cap="flat" cmpd="sng" w="50800">
                <a:solidFill>
                  <a:srgbClr val="4A7DBA"/>
                </a:solidFill>
                <a:prstDash val="solid"/>
                <a:round/>
                <a:headEnd len="sm" w="sm" type="none"/>
                <a:tailEnd len="sm" w="sm" type="none"/>
              </a:ln>
            </p:spPr>
          </p:cxnSp>
          <p:cxnSp>
            <p:nvCxnSpPr>
              <p:cNvPr id="1531" name="Google Shape;1531;p30"/>
              <p:cNvCxnSpPr/>
              <p:nvPr/>
            </p:nvCxnSpPr>
            <p:spPr>
              <a:xfrm rot="8100000">
                <a:off x="7383708" y="5695586"/>
                <a:ext cx="356396" cy="1132"/>
              </a:xfrm>
              <a:prstGeom prst="straightConnector1">
                <a:avLst/>
              </a:prstGeom>
              <a:noFill/>
              <a:ln cap="flat" cmpd="sng" w="50800">
                <a:solidFill>
                  <a:srgbClr val="4A7DBA"/>
                </a:solidFill>
                <a:prstDash val="solid"/>
                <a:round/>
                <a:headEnd len="sm" w="sm" type="none"/>
                <a:tailEnd len="sm" w="sm" type="none"/>
              </a:ln>
            </p:spPr>
          </p:cxnSp>
        </p:grpSp>
        <p:sp>
          <p:nvSpPr>
            <p:cNvPr id="1532" name="Google Shape;1532;p30"/>
            <p:cNvSpPr/>
            <p:nvPr/>
          </p:nvSpPr>
          <p:spPr>
            <a:xfrm rot="10800000">
              <a:off x="7643835" y="2786058"/>
              <a:ext cx="161366" cy="161366"/>
            </a:xfrm>
            <a:prstGeom prst="triangle">
              <a:avLst>
                <a:gd fmla="val 50000"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533" name="Google Shape;1533;p30"/>
            <p:cNvGrpSpPr/>
            <p:nvPr/>
          </p:nvGrpSpPr>
          <p:grpSpPr>
            <a:xfrm>
              <a:off x="7707098" y="3954446"/>
              <a:ext cx="160452" cy="197560"/>
              <a:chOff x="7215206" y="5569747"/>
              <a:chExt cx="473105" cy="582523"/>
            </a:xfrm>
          </p:grpSpPr>
          <p:cxnSp>
            <p:nvCxnSpPr>
              <p:cNvPr id="1534" name="Google Shape;1534;p30"/>
              <p:cNvCxnSpPr/>
              <p:nvPr/>
            </p:nvCxnSpPr>
            <p:spPr>
              <a:xfrm rot="5400000">
                <a:off x="7279858" y="5973506"/>
                <a:ext cx="356396" cy="1132"/>
              </a:xfrm>
              <a:prstGeom prst="straightConnector1">
                <a:avLst/>
              </a:prstGeom>
              <a:noFill/>
              <a:ln cap="flat" cmpd="sng" w="50800">
                <a:solidFill>
                  <a:srgbClr val="4A7DBA"/>
                </a:solidFill>
                <a:prstDash val="solid"/>
                <a:round/>
                <a:headEnd len="sm" w="sm" type="none"/>
                <a:tailEnd len="sm" w="sm" type="none"/>
              </a:ln>
            </p:spPr>
          </p:cxnSp>
          <p:cxnSp>
            <p:nvCxnSpPr>
              <p:cNvPr id="1535" name="Google Shape;1535;p30"/>
              <p:cNvCxnSpPr/>
              <p:nvPr/>
            </p:nvCxnSpPr>
            <p:spPr>
              <a:xfrm rot="2700000">
                <a:off x="7163413" y="5697979"/>
                <a:ext cx="356396" cy="1132"/>
              </a:xfrm>
              <a:prstGeom prst="straightConnector1">
                <a:avLst/>
              </a:prstGeom>
              <a:noFill/>
              <a:ln cap="flat" cmpd="sng" w="50800">
                <a:solidFill>
                  <a:srgbClr val="4A7DBA"/>
                </a:solidFill>
                <a:prstDash val="solid"/>
                <a:round/>
                <a:headEnd len="sm" w="sm" type="none"/>
                <a:tailEnd len="sm" w="sm" type="none"/>
              </a:ln>
            </p:spPr>
          </p:cxnSp>
          <p:cxnSp>
            <p:nvCxnSpPr>
              <p:cNvPr id="1536" name="Google Shape;1536;p30"/>
              <p:cNvCxnSpPr/>
              <p:nvPr/>
            </p:nvCxnSpPr>
            <p:spPr>
              <a:xfrm rot="8100000">
                <a:off x="7383708" y="5695586"/>
                <a:ext cx="356396" cy="1132"/>
              </a:xfrm>
              <a:prstGeom prst="straightConnector1">
                <a:avLst/>
              </a:prstGeom>
              <a:noFill/>
              <a:ln cap="flat" cmpd="sng" w="50800">
                <a:solidFill>
                  <a:srgbClr val="4A7DBA"/>
                </a:solidFill>
                <a:prstDash val="solid"/>
                <a:round/>
                <a:headEnd len="sm" w="sm" type="none"/>
                <a:tailEnd len="sm" w="sm" type="none"/>
              </a:ln>
            </p:spPr>
          </p:cxnSp>
        </p:grpSp>
        <p:sp>
          <p:nvSpPr>
            <p:cNvPr id="1537" name="Google Shape;1537;p30"/>
            <p:cNvSpPr/>
            <p:nvPr/>
          </p:nvSpPr>
          <p:spPr>
            <a:xfrm rot="9900000">
              <a:off x="6947588" y="2875629"/>
              <a:ext cx="161366" cy="161366"/>
            </a:xfrm>
            <a:prstGeom prst="triangle">
              <a:avLst>
                <a:gd fmla="val 50000"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8" name="Google Shape;1538;p30"/>
            <p:cNvSpPr/>
            <p:nvPr/>
          </p:nvSpPr>
          <p:spPr>
            <a:xfrm rot="9900000">
              <a:off x="6447521" y="2875629"/>
              <a:ext cx="161366" cy="161366"/>
            </a:xfrm>
            <a:prstGeom prst="triangle">
              <a:avLst>
                <a:gd fmla="val 50000"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9" name="Google Shape;1539;p30"/>
            <p:cNvSpPr/>
            <p:nvPr/>
          </p:nvSpPr>
          <p:spPr>
            <a:xfrm rot="-10140000">
              <a:off x="7304777" y="3161382"/>
              <a:ext cx="161366" cy="161366"/>
            </a:xfrm>
            <a:prstGeom prst="triangle">
              <a:avLst>
                <a:gd fmla="val 50000"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0" name="Google Shape;1540;p30"/>
            <p:cNvSpPr/>
            <p:nvPr/>
          </p:nvSpPr>
          <p:spPr>
            <a:xfrm>
              <a:off x="6500826" y="3857628"/>
              <a:ext cx="571504" cy="428628"/>
            </a:xfrm>
            <a:prstGeom prst="pentagon">
              <a:avLst>
                <a:gd fmla="val 105146" name="hf"/>
                <a:gd fmla="val 110557" name="vf"/>
              </a:avLst>
            </a:prstGeom>
            <a:gradFill>
              <a:gsLst>
                <a:gs pos="0">
                  <a:srgbClr val="DDEBCF"/>
                </a:gs>
                <a:gs pos="50000">
                  <a:srgbClr val="9CB86E"/>
                </a:gs>
                <a:gs pos="100000">
                  <a:srgbClr val="156B13"/>
                </a:gs>
              </a:gsLst>
              <a:lin ang="5400000" scaled="0"/>
            </a:gradFill>
            <a:ln cap="flat" cmpd="sng" w="25400">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1" name="Google Shape;1541;p30"/>
            <p:cNvSpPr/>
            <p:nvPr/>
          </p:nvSpPr>
          <p:spPr>
            <a:xfrm rot="-10140000">
              <a:off x="7086244" y="3514351"/>
              <a:ext cx="161366" cy="161366"/>
            </a:xfrm>
            <a:prstGeom prst="triangle">
              <a:avLst>
                <a:gd fmla="val 50000"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2" name="Google Shape;1542;p30"/>
            <p:cNvSpPr/>
            <p:nvPr/>
          </p:nvSpPr>
          <p:spPr>
            <a:xfrm rot="-10140000">
              <a:off x="6711801" y="3976727"/>
              <a:ext cx="161366" cy="161366"/>
            </a:xfrm>
            <a:prstGeom prst="triangle">
              <a:avLst>
                <a:gd fmla="val 50000"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3" name="Google Shape;1543;p30"/>
            <p:cNvSpPr/>
            <p:nvPr/>
          </p:nvSpPr>
          <p:spPr>
            <a:xfrm>
              <a:off x="6715140" y="4357694"/>
              <a:ext cx="45719" cy="4571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4" name="Google Shape;1544;p30"/>
            <p:cNvSpPr/>
            <p:nvPr/>
          </p:nvSpPr>
          <p:spPr>
            <a:xfrm>
              <a:off x="6812297" y="4383413"/>
              <a:ext cx="45719" cy="4571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5" name="Google Shape;1545;p30"/>
            <p:cNvSpPr/>
            <p:nvPr/>
          </p:nvSpPr>
          <p:spPr>
            <a:xfrm>
              <a:off x="6929454" y="4357694"/>
              <a:ext cx="45719" cy="4571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6" name="Google Shape;1546;p30"/>
            <p:cNvSpPr/>
            <p:nvPr/>
          </p:nvSpPr>
          <p:spPr>
            <a:xfrm>
              <a:off x="6858016" y="4429132"/>
              <a:ext cx="45719" cy="4571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7" name="Google Shape;1547;p30"/>
            <p:cNvSpPr/>
            <p:nvPr/>
          </p:nvSpPr>
          <p:spPr>
            <a:xfrm>
              <a:off x="6786578" y="4454851"/>
              <a:ext cx="45719" cy="4571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8" name="Google Shape;1548;p30"/>
            <p:cNvSpPr/>
            <p:nvPr/>
          </p:nvSpPr>
          <p:spPr>
            <a:xfrm>
              <a:off x="6715140" y="4240696"/>
              <a:ext cx="45719" cy="4571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9" name="Google Shape;1549;p30"/>
            <p:cNvSpPr/>
            <p:nvPr/>
          </p:nvSpPr>
          <p:spPr>
            <a:xfrm>
              <a:off x="6824410" y="4277630"/>
              <a:ext cx="45719" cy="45719"/>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0" name="Google Shape;1550;p30"/>
            <p:cNvSpPr/>
            <p:nvPr/>
          </p:nvSpPr>
          <p:spPr>
            <a:xfrm>
              <a:off x="7143768" y="4429132"/>
              <a:ext cx="71438" cy="7143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1" name="Google Shape;1551;p30"/>
            <p:cNvSpPr/>
            <p:nvPr/>
          </p:nvSpPr>
          <p:spPr>
            <a:xfrm>
              <a:off x="7296168" y="4581532"/>
              <a:ext cx="71438" cy="7143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2" name="Google Shape;1552;p30"/>
            <p:cNvSpPr/>
            <p:nvPr/>
          </p:nvSpPr>
          <p:spPr>
            <a:xfrm>
              <a:off x="7286644" y="4394628"/>
              <a:ext cx="71438" cy="7143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3" name="Google Shape;1553;p30"/>
            <p:cNvSpPr/>
            <p:nvPr/>
          </p:nvSpPr>
          <p:spPr>
            <a:xfrm>
              <a:off x="7439044" y="4308368"/>
              <a:ext cx="71438" cy="7143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4" name="Google Shape;1554;p30"/>
            <p:cNvSpPr/>
            <p:nvPr/>
          </p:nvSpPr>
          <p:spPr>
            <a:xfrm>
              <a:off x="7457828" y="4617568"/>
              <a:ext cx="71438" cy="7143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5" name="Google Shape;1555;p30"/>
            <p:cNvSpPr/>
            <p:nvPr/>
          </p:nvSpPr>
          <p:spPr>
            <a:xfrm>
              <a:off x="7455398" y="4486646"/>
              <a:ext cx="71438" cy="7143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556" name="Google Shape;1556;p30"/>
          <p:cNvSpPr txBox="1"/>
          <p:nvPr/>
        </p:nvSpPr>
        <p:spPr>
          <a:xfrm>
            <a:off x="5442904" y="1866117"/>
            <a:ext cx="215103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Antigene sviluppato dal vaccino</a:t>
            </a:r>
            <a:endParaRPr/>
          </a:p>
        </p:txBody>
      </p:sp>
      <p:sp>
        <p:nvSpPr>
          <p:cNvPr id="1557" name="Google Shape;1557;p30"/>
          <p:cNvSpPr txBox="1"/>
          <p:nvPr/>
        </p:nvSpPr>
        <p:spPr>
          <a:xfrm>
            <a:off x="6927029" y="2223307"/>
            <a:ext cx="215918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Anticorpi dalle cellule B attivate</a:t>
            </a:r>
            <a:endParaRPr/>
          </a:p>
        </p:txBody>
      </p:sp>
      <p:sp>
        <p:nvSpPr>
          <p:cNvPr id="1558" name="Google Shape;1558;p30"/>
          <p:cNvSpPr txBox="1"/>
          <p:nvPr/>
        </p:nvSpPr>
        <p:spPr>
          <a:xfrm>
            <a:off x="5857884" y="4058954"/>
            <a:ext cx="205562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Cellule dell’epitelio intestinale</a:t>
            </a:r>
            <a:endParaRPr/>
          </a:p>
        </p:txBody>
      </p:sp>
      <p:sp>
        <p:nvSpPr>
          <p:cNvPr id="1559" name="Google Shape;1559;p30"/>
          <p:cNvSpPr txBox="1"/>
          <p:nvPr/>
        </p:nvSpPr>
        <p:spPr>
          <a:xfrm>
            <a:off x="7852474" y="5580893"/>
            <a:ext cx="12337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Cellule B attivate</a:t>
            </a:r>
            <a:endParaRPr/>
          </a:p>
        </p:txBody>
      </p:sp>
      <p:sp>
        <p:nvSpPr>
          <p:cNvPr id="1560" name="Google Shape;1560;p30"/>
          <p:cNvSpPr txBox="1"/>
          <p:nvPr/>
        </p:nvSpPr>
        <p:spPr>
          <a:xfrm>
            <a:off x="5585780" y="6080959"/>
            <a:ext cx="152638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CD4+ T helper / CD8+</a:t>
            </a:r>
            <a:endParaRPr/>
          </a:p>
        </p:txBody>
      </p:sp>
      <p:sp>
        <p:nvSpPr>
          <p:cNvPr id="1561" name="Google Shape;1561;p30"/>
          <p:cNvSpPr txBox="1"/>
          <p:nvPr/>
        </p:nvSpPr>
        <p:spPr>
          <a:xfrm>
            <a:off x="4514210" y="5152265"/>
            <a:ext cx="161454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1200">
                <a:solidFill>
                  <a:schemeClr val="dk1"/>
                </a:solidFill>
                <a:latin typeface="Calibri"/>
                <a:ea typeface="Calibri"/>
                <a:cs typeface="Calibri"/>
                <a:sym typeface="Calibri"/>
              </a:rPr>
              <a:t>Cellule dendritiche che</a:t>
            </a:r>
            <a:endParaRPr/>
          </a:p>
          <a:p>
            <a:pPr indent="0" lvl="0" marL="0" marR="0" rtl="0" algn="ctr">
              <a:spcBef>
                <a:spcPts val="0"/>
              </a:spcBef>
              <a:spcAft>
                <a:spcPts val="0"/>
              </a:spcAft>
              <a:buNone/>
            </a:pPr>
            <a:r>
              <a:rPr lang="it-IT" sz="1200">
                <a:solidFill>
                  <a:schemeClr val="dk1"/>
                </a:solidFill>
                <a:latin typeface="Calibri"/>
                <a:ea typeface="Calibri"/>
                <a:cs typeface="Calibri"/>
                <a:sym typeface="Calibri"/>
              </a:rPr>
              <a:t>presentano l’antigene</a:t>
            </a:r>
            <a:endParaRPr/>
          </a:p>
        </p:txBody>
      </p:sp>
      <p:sp>
        <p:nvSpPr>
          <p:cNvPr descr="Immagine vettoriale uomo WC simbolo | Immagini vettoriali gratuiti" id="1562" name="Google Shape;1562;p30"/>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563" name="Google Shape;1563;p30"/>
          <p:cNvPicPr preferRelativeResize="0"/>
          <p:nvPr/>
        </p:nvPicPr>
        <p:blipFill rotWithShape="1">
          <a:blip r:embed="rId4">
            <a:alphaModFix/>
          </a:blip>
          <a:srcRect b="0" l="0" r="0" t="0"/>
          <a:stretch/>
        </p:blipFill>
        <p:spPr>
          <a:xfrm>
            <a:off x="2085318" y="3723505"/>
            <a:ext cx="885661" cy="2266924"/>
          </a:xfrm>
          <a:prstGeom prst="rect">
            <a:avLst/>
          </a:prstGeom>
          <a:noFill/>
          <a:ln>
            <a:noFill/>
          </a:ln>
          <a:effectLst>
            <a:outerShdw blurRad="50800" rotWithShape="0" algn="tl" dir="2700000" dist="38100">
              <a:srgbClr val="000000">
                <a:alpha val="40000"/>
              </a:srgbClr>
            </a:outerShdw>
          </a:effectLst>
        </p:spPr>
      </p:pic>
      <p:pic>
        <p:nvPicPr>
          <p:cNvPr descr="SFERA-ELLISSOIDE-PIATTO O CUBO? | Il Criticone" id="1564" name="Google Shape;1564;p30"/>
          <p:cNvPicPr preferRelativeResize="0"/>
          <p:nvPr/>
        </p:nvPicPr>
        <p:blipFill rotWithShape="1">
          <a:blip r:embed="rId5">
            <a:alphaModFix/>
          </a:blip>
          <a:srcRect b="7839" l="6348" r="53968" t="7944"/>
          <a:stretch/>
        </p:blipFill>
        <p:spPr>
          <a:xfrm>
            <a:off x="2371070" y="1437489"/>
            <a:ext cx="2000264" cy="2120280"/>
          </a:xfrm>
          <a:prstGeom prst="rect">
            <a:avLst/>
          </a:prstGeom>
          <a:noFill/>
          <a:ln>
            <a:noFill/>
          </a:ln>
        </p:spPr>
      </p:pic>
      <p:sp>
        <p:nvSpPr>
          <p:cNvPr id="1565" name="Google Shape;1565;p30"/>
          <p:cNvSpPr/>
          <p:nvPr/>
        </p:nvSpPr>
        <p:spPr>
          <a:xfrm rot="-6300000">
            <a:off x="1879332" y="472586"/>
            <a:ext cx="607223" cy="2301683"/>
          </a:xfrm>
          <a:prstGeom prst="curvedLeftArrow">
            <a:avLst>
              <a:gd fmla="val 25000" name="adj1"/>
              <a:gd fmla="val 50000" name="adj2"/>
              <a:gd fmla="val 25000" name="adj3"/>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566" name="Google Shape;1566;p30"/>
          <p:cNvSpPr/>
          <p:nvPr/>
        </p:nvSpPr>
        <p:spPr>
          <a:xfrm rot="-5684720">
            <a:off x="1714159" y="910486"/>
            <a:ext cx="607223" cy="1964545"/>
          </a:xfrm>
          <a:prstGeom prst="curvedLeftArrow">
            <a:avLst>
              <a:gd fmla="val 25000" name="adj1"/>
              <a:gd fmla="val 50000" name="adj2"/>
              <a:gd fmla="val 25000" name="adj3"/>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567" name="Google Shape;1567;p30"/>
          <p:cNvSpPr/>
          <p:nvPr/>
        </p:nvSpPr>
        <p:spPr>
          <a:xfrm rot="2363393">
            <a:off x="677215" y="3576196"/>
            <a:ext cx="1404301" cy="428628"/>
          </a:xfrm>
          <a:prstGeom prst="curvedUpArrow">
            <a:avLst>
              <a:gd fmla="val 25000" name="adj1"/>
              <a:gd fmla="val 50000" name="adj2"/>
              <a:gd fmla="val 25000" name="adj3"/>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1568" name="Google Shape;1568;p30"/>
          <p:cNvGrpSpPr/>
          <p:nvPr/>
        </p:nvGrpSpPr>
        <p:grpSpPr>
          <a:xfrm>
            <a:off x="211345" y="1547790"/>
            <a:ext cx="1362987" cy="1889950"/>
            <a:chOff x="211345" y="1253285"/>
            <a:chExt cx="1362987" cy="1889950"/>
          </a:xfrm>
        </p:grpSpPr>
        <p:grpSp>
          <p:nvGrpSpPr>
            <p:cNvPr id="1569" name="Google Shape;1569;p30"/>
            <p:cNvGrpSpPr/>
            <p:nvPr/>
          </p:nvGrpSpPr>
          <p:grpSpPr>
            <a:xfrm>
              <a:off x="211345" y="1253285"/>
              <a:ext cx="1362987" cy="1526413"/>
              <a:chOff x="894046" y="2585719"/>
              <a:chExt cx="1135886" cy="1271909"/>
            </a:xfrm>
          </p:grpSpPr>
          <p:cxnSp>
            <p:nvCxnSpPr>
              <p:cNvPr id="1570" name="Google Shape;1570;p30"/>
              <p:cNvCxnSpPr/>
              <p:nvPr/>
            </p:nvCxnSpPr>
            <p:spPr>
              <a:xfrm rot="5400000">
                <a:off x="1214051" y="3571901"/>
                <a:ext cx="571454" cy="0"/>
              </a:xfrm>
              <a:prstGeom prst="straightConnector1">
                <a:avLst/>
              </a:prstGeom>
              <a:noFill/>
              <a:ln cap="flat" cmpd="sng" w="38100">
                <a:solidFill>
                  <a:srgbClr val="6B3305"/>
                </a:solidFill>
                <a:prstDash val="solid"/>
                <a:round/>
                <a:headEnd len="sm" w="sm" type="none"/>
                <a:tailEnd len="sm" w="sm" type="none"/>
              </a:ln>
            </p:spPr>
          </p:cxnSp>
          <p:cxnSp>
            <p:nvCxnSpPr>
              <p:cNvPr id="1571" name="Google Shape;1571;p30"/>
              <p:cNvCxnSpPr/>
              <p:nvPr/>
            </p:nvCxnSpPr>
            <p:spPr>
              <a:xfrm rot="4200000">
                <a:off x="1116149" y="3054682"/>
                <a:ext cx="571454" cy="0"/>
              </a:xfrm>
              <a:prstGeom prst="straightConnector1">
                <a:avLst/>
              </a:prstGeom>
              <a:noFill/>
              <a:ln cap="flat" cmpd="sng" w="19050">
                <a:solidFill>
                  <a:srgbClr val="6B3305"/>
                </a:solidFill>
                <a:prstDash val="solid"/>
                <a:round/>
                <a:headEnd len="sm" w="sm" type="none"/>
                <a:tailEnd len="sm" w="sm" type="none"/>
              </a:ln>
            </p:spPr>
          </p:cxnSp>
          <p:cxnSp>
            <p:nvCxnSpPr>
              <p:cNvPr id="1572" name="Google Shape;1572;p30"/>
              <p:cNvCxnSpPr/>
              <p:nvPr/>
            </p:nvCxnSpPr>
            <p:spPr>
              <a:xfrm rot="-5400000">
                <a:off x="1384042" y="3050043"/>
                <a:ext cx="379646" cy="137591"/>
              </a:xfrm>
              <a:prstGeom prst="straightConnector1">
                <a:avLst/>
              </a:prstGeom>
              <a:noFill/>
              <a:ln cap="flat" cmpd="sng" w="19050">
                <a:solidFill>
                  <a:srgbClr val="6B3305"/>
                </a:solidFill>
                <a:prstDash val="solid"/>
                <a:round/>
                <a:headEnd len="sm" w="sm" type="none"/>
                <a:tailEnd len="sm" w="sm" type="none"/>
              </a:ln>
            </p:spPr>
          </p:cxnSp>
          <p:cxnSp>
            <p:nvCxnSpPr>
              <p:cNvPr id="1573" name="Google Shape;1573;p30"/>
              <p:cNvCxnSpPr/>
              <p:nvPr/>
            </p:nvCxnSpPr>
            <p:spPr>
              <a:xfrm flipH="1" rot="10800000">
                <a:off x="1576511" y="3000447"/>
                <a:ext cx="271213" cy="103179"/>
              </a:xfrm>
              <a:prstGeom prst="straightConnector1">
                <a:avLst/>
              </a:prstGeom>
              <a:noFill/>
              <a:ln cap="flat" cmpd="sng" w="19050">
                <a:solidFill>
                  <a:srgbClr val="6B3305"/>
                </a:solidFill>
                <a:prstDash val="solid"/>
                <a:round/>
                <a:headEnd len="sm" w="sm" type="none"/>
                <a:tailEnd len="sm" w="sm" type="none"/>
              </a:ln>
            </p:spPr>
          </p:cxnSp>
          <p:cxnSp>
            <p:nvCxnSpPr>
              <p:cNvPr id="1574" name="Google Shape;1574;p30"/>
              <p:cNvCxnSpPr/>
              <p:nvPr/>
            </p:nvCxnSpPr>
            <p:spPr>
              <a:xfrm>
                <a:off x="1285453" y="3429037"/>
                <a:ext cx="205064" cy="108470"/>
              </a:xfrm>
              <a:prstGeom prst="straightConnector1">
                <a:avLst/>
              </a:prstGeom>
              <a:noFill/>
              <a:ln cap="flat" cmpd="sng" w="19050">
                <a:solidFill>
                  <a:srgbClr val="6B3305"/>
                </a:solidFill>
                <a:prstDash val="solid"/>
                <a:round/>
                <a:headEnd len="sm" w="sm" type="none"/>
                <a:tailEnd len="sm" w="sm" type="none"/>
              </a:ln>
            </p:spPr>
          </p:cxnSp>
          <p:cxnSp>
            <p:nvCxnSpPr>
              <p:cNvPr id="1575" name="Google Shape;1575;p30"/>
              <p:cNvCxnSpPr/>
              <p:nvPr/>
            </p:nvCxnSpPr>
            <p:spPr>
              <a:xfrm>
                <a:off x="1094943" y="2820545"/>
                <a:ext cx="261952" cy="108470"/>
              </a:xfrm>
              <a:prstGeom prst="straightConnector1">
                <a:avLst/>
              </a:prstGeom>
              <a:noFill/>
              <a:ln cap="flat" cmpd="sng" w="19050">
                <a:solidFill>
                  <a:srgbClr val="6B3305"/>
                </a:solidFill>
                <a:prstDash val="solid"/>
                <a:round/>
                <a:headEnd len="sm" w="sm" type="none"/>
                <a:tailEnd len="sm" w="sm" type="none"/>
              </a:ln>
            </p:spPr>
          </p:cxnSp>
          <p:grpSp>
            <p:nvGrpSpPr>
              <p:cNvPr id="1576" name="Google Shape;1576;p30"/>
              <p:cNvGrpSpPr/>
              <p:nvPr/>
            </p:nvGrpSpPr>
            <p:grpSpPr>
              <a:xfrm rot="9222030">
                <a:off x="1785907" y="2905211"/>
                <a:ext cx="223591" cy="144473"/>
                <a:chOff x="2349955" y="2659112"/>
                <a:chExt cx="223591" cy="144473"/>
              </a:xfrm>
            </p:grpSpPr>
            <p:grpSp>
              <p:nvGrpSpPr>
                <p:cNvPr id="1577" name="Google Shape;1577;p30"/>
                <p:cNvGrpSpPr/>
                <p:nvPr/>
              </p:nvGrpSpPr>
              <p:grpSpPr>
                <a:xfrm>
                  <a:off x="2349955" y="2666874"/>
                  <a:ext cx="223591" cy="136710"/>
                  <a:chOff x="2349955" y="2666874"/>
                  <a:chExt cx="223591" cy="136710"/>
                </a:xfrm>
              </p:grpSpPr>
              <p:sp>
                <p:nvSpPr>
                  <p:cNvPr id="1578" name="Google Shape;1578;p30"/>
                  <p:cNvSpPr/>
                  <p:nvPr/>
                </p:nvSpPr>
                <p:spPr>
                  <a:xfrm>
                    <a:off x="2358498" y="2714399"/>
                    <a:ext cx="213002"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79" name="Google Shape;1579;p30"/>
                  <p:cNvSpPr/>
                  <p:nvPr/>
                </p:nvSpPr>
                <p:spPr>
                  <a:xfrm rot="-703344">
                    <a:off x="2356753" y="2735996"/>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80" name="Google Shape;1580;p30"/>
                  <p:cNvSpPr/>
                  <p:nvPr/>
                </p:nvSpPr>
                <p:spPr>
                  <a:xfrm rot="803214">
                    <a:off x="2352403" y="2691056"/>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581" name="Google Shape;1581;p30"/>
                <p:cNvCxnSpPr/>
                <p:nvPr/>
              </p:nvCxnSpPr>
              <p:spPr>
                <a:xfrm rot="-5040000">
                  <a:off x="2442089" y="2691673"/>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582" name="Google Shape;1582;p30"/>
                <p:cNvCxnSpPr/>
                <p:nvPr/>
              </p:nvCxnSpPr>
              <p:spPr>
                <a:xfrm rot="7380000">
                  <a:off x="2446613" y="2646692"/>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583" name="Google Shape;1583;p30"/>
                <p:cNvCxnSpPr/>
                <p:nvPr/>
              </p:nvCxnSpPr>
              <p:spPr>
                <a:xfrm>
                  <a:off x="2382078" y="2735238"/>
                  <a:ext cx="141561" cy="0"/>
                </a:xfrm>
                <a:prstGeom prst="straightConnector1">
                  <a:avLst/>
                </a:prstGeom>
                <a:noFill/>
                <a:ln cap="flat" cmpd="sng" w="9525">
                  <a:solidFill>
                    <a:srgbClr val="76923C"/>
                  </a:solidFill>
                  <a:prstDash val="solid"/>
                  <a:round/>
                  <a:headEnd len="sm" w="sm" type="none"/>
                  <a:tailEnd len="sm" w="sm" type="none"/>
                </a:ln>
              </p:spPr>
            </p:cxnSp>
          </p:grpSp>
          <p:sp>
            <p:nvSpPr>
              <p:cNvPr id="1584" name="Google Shape;1584;p30"/>
              <p:cNvSpPr/>
              <p:nvPr/>
            </p:nvSpPr>
            <p:spPr>
              <a:xfrm>
                <a:off x="1242464" y="344688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585" name="Google Shape;1585;p30"/>
              <p:cNvGrpSpPr/>
              <p:nvPr/>
            </p:nvGrpSpPr>
            <p:grpSpPr>
              <a:xfrm rot="2512198">
                <a:off x="1130352" y="2641761"/>
                <a:ext cx="222190" cy="141828"/>
                <a:chOff x="2352376" y="2658739"/>
                <a:chExt cx="222190" cy="141828"/>
              </a:xfrm>
            </p:grpSpPr>
            <p:grpSp>
              <p:nvGrpSpPr>
                <p:cNvPr id="1586" name="Google Shape;1586;p30"/>
                <p:cNvGrpSpPr/>
                <p:nvPr/>
              </p:nvGrpSpPr>
              <p:grpSpPr>
                <a:xfrm>
                  <a:off x="2352376" y="2666697"/>
                  <a:ext cx="222190" cy="133870"/>
                  <a:chOff x="2352376" y="2666697"/>
                  <a:chExt cx="222190" cy="133870"/>
                </a:xfrm>
              </p:grpSpPr>
              <p:sp>
                <p:nvSpPr>
                  <p:cNvPr id="1587" name="Google Shape;1587;p30"/>
                  <p:cNvSpPr/>
                  <p:nvPr/>
                </p:nvSpPr>
                <p:spPr>
                  <a:xfrm>
                    <a:off x="2357624" y="2711920"/>
                    <a:ext cx="211679"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88" name="Google Shape;1588;p30"/>
                  <p:cNvSpPr/>
                  <p:nvPr/>
                </p:nvSpPr>
                <p:spPr>
                  <a:xfrm rot="-703344">
                    <a:off x="2359082" y="2733113"/>
                    <a:ext cx="213002"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89" name="Google Shape;1589;p30"/>
                  <p:cNvSpPr/>
                  <p:nvPr/>
                </p:nvSpPr>
                <p:spPr>
                  <a:xfrm rot="803214">
                    <a:off x="2354842" y="2690726"/>
                    <a:ext cx="213001"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590" name="Google Shape;1590;p30"/>
                <p:cNvCxnSpPr/>
                <p:nvPr/>
              </p:nvCxnSpPr>
              <p:spPr>
                <a:xfrm rot="-5040000">
                  <a:off x="2443655" y="2691319"/>
                  <a:ext cx="43652" cy="133623"/>
                </a:xfrm>
                <a:prstGeom prst="straightConnector1">
                  <a:avLst/>
                </a:prstGeom>
                <a:noFill/>
                <a:ln cap="flat" cmpd="sng" w="9525">
                  <a:solidFill>
                    <a:srgbClr val="76923C"/>
                  </a:solidFill>
                  <a:prstDash val="solid"/>
                  <a:round/>
                  <a:headEnd len="sm" w="sm" type="none"/>
                  <a:tailEnd len="sm" w="sm" type="none"/>
                </a:ln>
              </p:spPr>
            </p:cxnSp>
            <p:cxnSp>
              <p:nvCxnSpPr>
                <p:cNvPr id="1591" name="Google Shape;1591;p30"/>
                <p:cNvCxnSpPr/>
                <p:nvPr/>
              </p:nvCxnSpPr>
              <p:spPr>
                <a:xfrm rot="7380000">
                  <a:off x="2446548" y="2646319"/>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592" name="Google Shape;1592;p30"/>
                <p:cNvCxnSpPr/>
                <p:nvPr/>
              </p:nvCxnSpPr>
              <p:spPr>
                <a:xfrm>
                  <a:off x="2381694" y="2733964"/>
                  <a:ext cx="140237" cy="0"/>
                </a:xfrm>
                <a:prstGeom prst="straightConnector1">
                  <a:avLst/>
                </a:prstGeom>
                <a:noFill/>
                <a:ln cap="flat" cmpd="sng" w="9525">
                  <a:solidFill>
                    <a:srgbClr val="76923C"/>
                  </a:solidFill>
                  <a:prstDash val="solid"/>
                  <a:round/>
                  <a:headEnd len="sm" w="sm" type="none"/>
                  <a:tailEnd len="sm" w="sm" type="none"/>
                </a:ln>
              </p:spPr>
            </p:cxnSp>
          </p:grpSp>
          <p:sp>
            <p:nvSpPr>
              <p:cNvPr id="1593" name="Google Shape;1593;p30"/>
              <p:cNvSpPr/>
              <p:nvPr/>
            </p:nvSpPr>
            <p:spPr>
              <a:xfrm>
                <a:off x="1191974" y="3474930"/>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594" name="Google Shape;1594;p30"/>
              <p:cNvGrpSpPr/>
              <p:nvPr/>
            </p:nvGrpSpPr>
            <p:grpSpPr>
              <a:xfrm rot="-535504">
                <a:off x="971032" y="3333991"/>
                <a:ext cx="333852" cy="216559"/>
                <a:chOff x="2352366" y="2656936"/>
                <a:chExt cx="222566" cy="144372"/>
              </a:xfrm>
            </p:grpSpPr>
            <p:grpSp>
              <p:nvGrpSpPr>
                <p:cNvPr id="1595" name="Google Shape;1595;p30"/>
                <p:cNvGrpSpPr/>
                <p:nvPr/>
              </p:nvGrpSpPr>
              <p:grpSpPr>
                <a:xfrm>
                  <a:off x="2352366" y="2665628"/>
                  <a:ext cx="222566" cy="135680"/>
                  <a:chOff x="2352366" y="2665628"/>
                  <a:chExt cx="222566" cy="135680"/>
                </a:xfrm>
              </p:grpSpPr>
              <p:sp>
                <p:nvSpPr>
                  <p:cNvPr id="1596" name="Google Shape;1596;p30"/>
                  <p:cNvSpPr/>
                  <p:nvPr/>
                </p:nvSpPr>
                <p:spPr>
                  <a:xfrm>
                    <a:off x="2357134" y="2713432"/>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97" name="Google Shape;1597;p30"/>
                  <p:cNvSpPr/>
                  <p:nvPr/>
                </p:nvSpPr>
                <p:spPr>
                  <a:xfrm rot="-703344">
                    <a:off x="2358275" y="2735030"/>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98" name="Google Shape;1598;p30"/>
                  <p:cNvSpPr/>
                  <p:nvPr/>
                </p:nvSpPr>
                <p:spPr>
                  <a:xfrm rot="803214">
                    <a:off x="2354661" y="2689828"/>
                    <a:ext cx="214324" cy="44975"/>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599" name="Google Shape;1599;p30"/>
                <p:cNvCxnSpPr/>
                <p:nvPr/>
              </p:nvCxnSpPr>
              <p:spPr>
                <a:xfrm rot="-5040000">
                  <a:off x="2444640" y="2690108"/>
                  <a:ext cx="42330" cy="135827"/>
                </a:xfrm>
                <a:prstGeom prst="straightConnector1">
                  <a:avLst/>
                </a:prstGeom>
                <a:noFill/>
                <a:ln cap="flat" cmpd="sng" w="9525">
                  <a:solidFill>
                    <a:srgbClr val="76923C"/>
                  </a:solidFill>
                  <a:prstDash val="solid"/>
                  <a:round/>
                  <a:headEnd len="sm" w="sm" type="none"/>
                  <a:tailEnd len="sm" w="sm" type="none"/>
                </a:ln>
              </p:spPr>
            </p:cxnSp>
            <p:cxnSp>
              <p:nvCxnSpPr>
                <p:cNvPr id="1600" name="Google Shape;1600;p30"/>
                <p:cNvCxnSpPr/>
                <p:nvPr/>
              </p:nvCxnSpPr>
              <p:spPr>
                <a:xfrm rot="7380000">
                  <a:off x="2448333" y="2644332"/>
                  <a:ext cx="43212" cy="134945"/>
                </a:xfrm>
                <a:prstGeom prst="straightConnector1">
                  <a:avLst/>
                </a:prstGeom>
                <a:noFill/>
                <a:ln cap="flat" cmpd="sng" w="9525">
                  <a:solidFill>
                    <a:srgbClr val="76923C"/>
                  </a:solidFill>
                  <a:prstDash val="solid"/>
                  <a:round/>
                  <a:headEnd len="sm" w="sm" type="none"/>
                  <a:tailEnd len="sm" w="sm" type="none"/>
                </a:ln>
              </p:spPr>
            </p:cxnSp>
            <p:cxnSp>
              <p:nvCxnSpPr>
                <p:cNvPr id="1601" name="Google Shape;1601;p30"/>
                <p:cNvCxnSpPr/>
                <p:nvPr/>
              </p:nvCxnSpPr>
              <p:spPr>
                <a:xfrm>
                  <a:off x="2380819" y="2736256"/>
                  <a:ext cx="142883" cy="0"/>
                </a:xfrm>
                <a:prstGeom prst="straightConnector1">
                  <a:avLst/>
                </a:prstGeom>
                <a:noFill/>
                <a:ln cap="flat" cmpd="sng" w="9525">
                  <a:solidFill>
                    <a:srgbClr val="76923C"/>
                  </a:solidFill>
                  <a:prstDash val="solid"/>
                  <a:round/>
                  <a:headEnd len="sm" w="sm" type="none"/>
                  <a:tailEnd len="sm" w="sm" type="none"/>
                </a:ln>
              </p:spPr>
            </p:cxnSp>
          </p:grpSp>
          <p:sp>
            <p:nvSpPr>
              <p:cNvPr id="1602" name="Google Shape;1602;p30"/>
              <p:cNvSpPr/>
              <p:nvPr/>
            </p:nvSpPr>
            <p:spPr>
              <a:xfrm>
                <a:off x="1565994" y="312641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03" name="Google Shape;1603;p30"/>
              <p:cNvSpPr/>
              <p:nvPr/>
            </p:nvSpPr>
            <p:spPr>
              <a:xfrm>
                <a:off x="1285852" y="295137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04" name="Google Shape;1604;p30"/>
              <p:cNvSpPr/>
              <p:nvPr/>
            </p:nvSpPr>
            <p:spPr>
              <a:xfrm>
                <a:off x="1240972" y="2989152"/>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605" name="Google Shape;1605;p30"/>
              <p:cNvGrpSpPr/>
              <p:nvPr/>
            </p:nvGrpSpPr>
            <p:grpSpPr>
              <a:xfrm rot="-1341882">
                <a:off x="1136785" y="2889278"/>
                <a:ext cx="223396" cy="145965"/>
                <a:chOff x="2352677" y="2653300"/>
                <a:chExt cx="223396" cy="145965"/>
              </a:xfrm>
            </p:grpSpPr>
            <p:grpSp>
              <p:nvGrpSpPr>
                <p:cNvPr id="1606" name="Google Shape;1606;p30"/>
                <p:cNvGrpSpPr/>
                <p:nvPr/>
              </p:nvGrpSpPr>
              <p:grpSpPr>
                <a:xfrm>
                  <a:off x="2352677" y="2662994"/>
                  <a:ext cx="223396" cy="136270"/>
                  <a:chOff x="2352677" y="2662994"/>
                  <a:chExt cx="223396" cy="136270"/>
                </a:xfrm>
              </p:grpSpPr>
              <p:sp>
                <p:nvSpPr>
                  <p:cNvPr id="1607" name="Google Shape;1607;p30"/>
                  <p:cNvSpPr/>
                  <p:nvPr/>
                </p:nvSpPr>
                <p:spPr>
                  <a:xfrm>
                    <a:off x="2357610" y="2712404"/>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08" name="Google Shape;1608;p30"/>
                  <p:cNvSpPr/>
                  <p:nvPr/>
                </p:nvSpPr>
                <p:spPr>
                  <a:xfrm rot="-703344">
                    <a:off x="2358105" y="2732851"/>
                    <a:ext cx="215648" cy="44976"/>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09" name="Google Shape;1609;p30"/>
                  <p:cNvSpPr/>
                  <p:nvPr/>
                </p:nvSpPr>
                <p:spPr>
                  <a:xfrm rot="803214">
                    <a:off x="2355107" y="2687329"/>
                    <a:ext cx="215647"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610" name="Google Shape;1610;p30"/>
                <p:cNvCxnSpPr/>
                <p:nvPr/>
              </p:nvCxnSpPr>
              <p:spPr>
                <a:xfrm rot="-5040000">
                  <a:off x="2444765" y="2687204"/>
                  <a:ext cx="42330" cy="136269"/>
                </a:xfrm>
                <a:prstGeom prst="straightConnector1">
                  <a:avLst/>
                </a:prstGeom>
                <a:noFill/>
                <a:ln cap="flat" cmpd="sng" w="9525">
                  <a:solidFill>
                    <a:srgbClr val="76923C"/>
                  </a:solidFill>
                  <a:prstDash val="solid"/>
                  <a:round/>
                  <a:headEnd len="sm" w="sm" type="none"/>
                  <a:tailEnd len="sm" w="sm" type="none"/>
                </a:ln>
              </p:spPr>
            </p:cxnSp>
            <p:cxnSp>
              <p:nvCxnSpPr>
                <p:cNvPr id="1611" name="Google Shape;1611;p30"/>
                <p:cNvCxnSpPr/>
                <p:nvPr/>
              </p:nvCxnSpPr>
              <p:spPr>
                <a:xfrm rot="7380000">
                  <a:off x="2448120" y="2640278"/>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1612" name="Google Shape;1612;p30"/>
                <p:cNvCxnSpPr/>
                <p:nvPr/>
              </p:nvCxnSpPr>
              <p:spPr>
                <a:xfrm>
                  <a:off x="2379788" y="2733829"/>
                  <a:ext cx="144206" cy="0"/>
                </a:xfrm>
                <a:prstGeom prst="straightConnector1">
                  <a:avLst/>
                </a:prstGeom>
                <a:noFill/>
                <a:ln cap="flat" cmpd="sng" w="9525">
                  <a:solidFill>
                    <a:srgbClr val="76923C"/>
                  </a:solidFill>
                  <a:prstDash val="solid"/>
                  <a:round/>
                  <a:headEnd len="sm" w="sm" type="none"/>
                  <a:tailEnd len="sm" w="sm" type="none"/>
                </a:ln>
              </p:spPr>
            </p:cxnSp>
          </p:grpSp>
          <p:sp>
            <p:nvSpPr>
              <p:cNvPr id="1613" name="Google Shape;1613;p30"/>
              <p:cNvSpPr/>
              <p:nvPr/>
            </p:nvSpPr>
            <p:spPr>
              <a:xfrm>
                <a:off x="1065928" y="2840666"/>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614" name="Google Shape;1614;p30"/>
              <p:cNvGrpSpPr/>
              <p:nvPr/>
            </p:nvGrpSpPr>
            <p:grpSpPr>
              <a:xfrm>
                <a:off x="894046" y="2747634"/>
                <a:ext cx="223210" cy="145790"/>
                <a:chOff x="2352783" y="2657333"/>
                <a:chExt cx="223210" cy="145790"/>
              </a:xfrm>
            </p:grpSpPr>
            <p:grpSp>
              <p:nvGrpSpPr>
                <p:cNvPr id="1615" name="Google Shape;1615;p30"/>
                <p:cNvGrpSpPr/>
                <p:nvPr/>
              </p:nvGrpSpPr>
              <p:grpSpPr>
                <a:xfrm>
                  <a:off x="2352783" y="2666377"/>
                  <a:ext cx="223210" cy="136745"/>
                  <a:chOff x="2352783" y="2666377"/>
                  <a:chExt cx="223210" cy="136745"/>
                </a:xfrm>
              </p:grpSpPr>
              <p:sp>
                <p:nvSpPr>
                  <p:cNvPr id="1616" name="Google Shape;1616;p30"/>
                  <p:cNvSpPr/>
                  <p:nvPr/>
                </p:nvSpPr>
                <p:spPr>
                  <a:xfrm>
                    <a:off x="2357877" y="2714370"/>
                    <a:ext cx="213002"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17" name="Google Shape;1617;p30"/>
                  <p:cNvSpPr/>
                  <p:nvPr/>
                </p:nvSpPr>
                <p:spPr>
                  <a:xfrm rot="-703344">
                    <a:off x="2359200" y="2735535"/>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18" name="Google Shape;1618;p30"/>
                  <p:cNvSpPr/>
                  <p:nvPr/>
                </p:nvSpPr>
                <p:spPr>
                  <a:xfrm rot="803214">
                    <a:off x="2355231" y="2690559"/>
                    <a:ext cx="214325"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619" name="Google Shape;1619;p30"/>
                <p:cNvCxnSpPr/>
                <p:nvPr/>
              </p:nvCxnSpPr>
              <p:spPr>
                <a:xfrm rot="-5040000">
                  <a:off x="2444537" y="2691211"/>
                  <a:ext cx="43653" cy="134945"/>
                </a:xfrm>
                <a:prstGeom prst="straightConnector1">
                  <a:avLst/>
                </a:prstGeom>
                <a:noFill/>
                <a:ln cap="flat" cmpd="sng" w="9525">
                  <a:solidFill>
                    <a:srgbClr val="76923C"/>
                  </a:solidFill>
                  <a:prstDash val="solid"/>
                  <a:round/>
                  <a:headEnd len="sm" w="sm" type="none"/>
                  <a:tailEnd len="sm" w="sm" type="none"/>
                </a:ln>
              </p:spPr>
            </p:cxnSp>
            <p:cxnSp>
              <p:nvCxnSpPr>
                <p:cNvPr id="1620" name="Google Shape;1620;p30"/>
                <p:cNvCxnSpPr/>
                <p:nvPr/>
              </p:nvCxnSpPr>
              <p:spPr>
                <a:xfrm rot="7380000">
                  <a:off x="2448505" y="2644913"/>
                  <a:ext cx="43652" cy="134945"/>
                </a:xfrm>
                <a:prstGeom prst="straightConnector1">
                  <a:avLst/>
                </a:prstGeom>
                <a:noFill/>
                <a:ln cap="flat" cmpd="sng" w="9525">
                  <a:solidFill>
                    <a:srgbClr val="76923C"/>
                  </a:solidFill>
                  <a:prstDash val="solid"/>
                  <a:round/>
                  <a:headEnd len="sm" w="sm" type="none"/>
                  <a:tailEnd len="sm" w="sm" type="none"/>
                </a:ln>
              </p:spPr>
            </p:cxnSp>
            <p:cxnSp>
              <p:nvCxnSpPr>
                <p:cNvPr id="1621" name="Google Shape;1621;p30"/>
                <p:cNvCxnSpPr/>
                <p:nvPr/>
              </p:nvCxnSpPr>
              <p:spPr>
                <a:xfrm>
                  <a:off x="2381691" y="2736858"/>
                  <a:ext cx="141561" cy="0"/>
                </a:xfrm>
                <a:prstGeom prst="straightConnector1">
                  <a:avLst/>
                </a:prstGeom>
                <a:noFill/>
                <a:ln cap="flat" cmpd="sng" w="9525">
                  <a:solidFill>
                    <a:srgbClr val="76923C"/>
                  </a:solidFill>
                  <a:prstDash val="solid"/>
                  <a:round/>
                  <a:headEnd len="sm" w="sm" type="none"/>
                  <a:tailEnd len="sm" w="sm" type="none"/>
                </a:ln>
              </p:spPr>
            </p:cxnSp>
          </p:grpSp>
          <p:sp>
            <p:nvSpPr>
              <p:cNvPr id="1622" name="Google Shape;1622;p30"/>
              <p:cNvSpPr/>
              <p:nvPr/>
            </p:nvSpPr>
            <p:spPr>
              <a:xfrm>
                <a:off x="1628754" y="3171298"/>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623" name="Google Shape;1623;p30"/>
              <p:cNvGrpSpPr/>
              <p:nvPr/>
            </p:nvGrpSpPr>
            <p:grpSpPr>
              <a:xfrm rot="-9499608">
                <a:off x="1555237" y="3075557"/>
                <a:ext cx="337652" cy="219316"/>
                <a:chOff x="2354921" y="2656901"/>
                <a:chExt cx="225101" cy="146210"/>
              </a:xfrm>
            </p:grpSpPr>
            <p:grpSp>
              <p:nvGrpSpPr>
                <p:cNvPr id="1624" name="Google Shape;1624;p30"/>
                <p:cNvGrpSpPr/>
                <p:nvPr/>
              </p:nvGrpSpPr>
              <p:grpSpPr>
                <a:xfrm>
                  <a:off x="2354921" y="2665742"/>
                  <a:ext cx="225101" cy="137369"/>
                  <a:chOff x="2354921" y="2665742"/>
                  <a:chExt cx="225101" cy="137369"/>
                </a:xfrm>
              </p:grpSpPr>
              <p:sp>
                <p:nvSpPr>
                  <p:cNvPr id="1625" name="Google Shape;1625;p30"/>
                  <p:cNvSpPr/>
                  <p:nvPr/>
                </p:nvSpPr>
                <p:spPr>
                  <a:xfrm>
                    <a:off x="2359261" y="2714006"/>
                    <a:ext cx="213442"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26" name="Google Shape;1626;p30"/>
                  <p:cNvSpPr/>
                  <p:nvPr/>
                </p:nvSpPr>
                <p:spPr>
                  <a:xfrm rot="-703344">
                    <a:off x="2363275" y="2735960"/>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27" name="Google Shape;1627;p30"/>
                  <p:cNvSpPr/>
                  <p:nvPr/>
                </p:nvSpPr>
                <p:spPr>
                  <a:xfrm rot="803214">
                    <a:off x="2357318" y="2689930"/>
                    <a:ext cx="214324" cy="45857"/>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628" name="Google Shape;1628;p30"/>
                <p:cNvCxnSpPr/>
                <p:nvPr/>
              </p:nvCxnSpPr>
              <p:spPr>
                <a:xfrm rot="-5040000">
                  <a:off x="2446425" y="2691247"/>
                  <a:ext cx="44094" cy="134945"/>
                </a:xfrm>
                <a:prstGeom prst="straightConnector1">
                  <a:avLst/>
                </a:prstGeom>
                <a:noFill/>
                <a:ln cap="flat" cmpd="sng" w="9525">
                  <a:solidFill>
                    <a:srgbClr val="76923C"/>
                  </a:solidFill>
                  <a:prstDash val="solid"/>
                  <a:round/>
                  <a:headEnd len="sm" w="sm" type="none"/>
                  <a:tailEnd len="sm" w="sm" type="none"/>
                </a:ln>
              </p:spPr>
            </p:cxnSp>
            <p:cxnSp>
              <p:nvCxnSpPr>
                <p:cNvPr id="1629" name="Google Shape;1629;p30"/>
                <p:cNvCxnSpPr/>
                <p:nvPr/>
              </p:nvCxnSpPr>
              <p:spPr>
                <a:xfrm rot="7380000">
                  <a:off x="2450215" y="2644667"/>
                  <a:ext cx="44094" cy="134944"/>
                </a:xfrm>
                <a:prstGeom prst="straightConnector1">
                  <a:avLst/>
                </a:prstGeom>
                <a:noFill/>
                <a:ln cap="flat" cmpd="sng" w="9525">
                  <a:solidFill>
                    <a:srgbClr val="76923C"/>
                  </a:solidFill>
                  <a:prstDash val="solid"/>
                  <a:round/>
                  <a:headEnd len="sm" w="sm" type="none"/>
                  <a:tailEnd len="sm" w="sm" type="none"/>
                </a:ln>
              </p:spPr>
            </p:cxnSp>
            <p:cxnSp>
              <p:nvCxnSpPr>
                <p:cNvPr id="1630" name="Google Shape;1630;p30"/>
                <p:cNvCxnSpPr/>
                <p:nvPr/>
              </p:nvCxnSpPr>
              <p:spPr>
                <a:xfrm>
                  <a:off x="2380786" y="2735758"/>
                  <a:ext cx="142883" cy="0"/>
                </a:xfrm>
                <a:prstGeom prst="straightConnector1">
                  <a:avLst/>
                </a:prstGeom>
                <a:noFill/>
                <a:ln cap="flat" cmpd="sng" w="9525">
                  <a:solidFill>
                    <a:srgbClr val="76923C"/>
                  </a:solidFill>
                  <a:prstDash val="solid"/>
                  <a:round/>
                  <a:headEnd len="sm" w="sm" type="none"/>
                  <a:tailEnd len="sm" w="sm" type="none"/>
                </a:ln>
              </p:spPr>
            </p:cxnSp>
          </p:grpSp>
          <p:sp>
            <p:nvSpPr>
              <p:cNvPr id="1631" name="Google Shape;1631;p30"/>
              <p:cNvSpPr/>
              <p:nvPr/>
            </p:nvSpPr>
            <p:spPr>
              <a:xfrm>
                <a:off x="1643042" y="2923324"/>
                <a:ext cx="85726" cy="85726"/>
              </a:xfrm>
              <a:prstGeom prst="ellipse">
                <a:avLst/>
              </a:prstGeom>
              <a:gradFill>
                <a:gsLst>
                  <a:gs pos="0">
                    <a:srgbClr val="FFC000"/>
                  </a:gs>
                  <a:gs pos="45000">
                    <a:srgbClr val="FF7A00"/>
                  </a:gs>
                  <a:gs pos="70000">
                    <a:srgbClr val="FF0300"/>
                  </a:gs>
                  <a:gs pos="100000">
                    <a:srgbClr val="4D0808"/>
                  </a:gs>
                </a:gsLst>
                <a:path path="circle">
                  <a:fillToRect b="100%" r="100%"/>
                </a:path>
                <a:tileRect l="-100%" t="-100%"/>
              </a:gradFill>
              <a:ln cap="flat" cmpd="sng" w="95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32" name="Google Shape;1632;p30"/>
              <p:cNvSpPr/>
              <p:nvPr/>
            </p:nvSpPr>
            <p:spPr>
              <a:xfrm rot="1020000">
                <a:off x="1494486" y="3147278"/>
                <a:ext cx="46305"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33" name="Google Shape;1633;p30"/>
              <p:cNvSpPr/>
              <p:nvPr/>
            </p:nvSpPr>
            <p:spPr>
              <a:xfrm rot="-420000">
                <a:off x="1469349" y="3147278"/>
                <a:ext cx="46304" cy="142864"/>
              </a:xfrm>
              <a:prstGeom prst="ellipse">
                <a:avLst/>
              </a:prstGeom>
              <a:solidFill>
                <a:srgbClr val="C2D59B"/>
              </a:solidFill>
              <a:ln cap="flat" cmpd="sng" w="9525">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634" name="Google Shape;1634;p30"/>
              <p:cNvGrpSpPr/>
              <p:nvPr/>
            </p:nvGrpSpPr>
            <p:grpSpPr>
              <a:xfrm rot="8309233">
                <a:off x="1606904" y="2800739"/>
                <a:ext cx="224463" cy="147562"/>
                <a:chOff x="2354672" y="2657973"/>
                <a:chExt cx="224463" cy="147562"/>
              </a:xfrm>
            </p:grpSpPr>
            <p:grpSp>
              <p:nvGrpSpPr>
                <p:cNvPr id="1635" name="Google Shape;1635;p30"/>
                <p:cNvGrpSpPr/>
                <p:nvPr/>
              </p:nvGrpSpPr>
              <p:grpSpPr>
                <a:xfrm>
                  <a:off x="2354672" y="2667156"/>
                  <a:ext cx="224463" cy="138378"/>
                  <a:chOff x="2354672" y="2667156"/>
                  <a:chExt cx="224463" cy="138378"/>
                </a:xfrm>
              </p:grpSpPr>
              <p:sp>
                <p:nvSpPr>
                  <p:cNvPr id="1636" name="Google Shape;1636;p30"/>
                  <p:cNvSpPr/>
                  <p:nvPr/>
                </p:nvSpPr>
                <p:spPr>
                  <a:xfrm>
                    <a:off x="2357757" y="2714450"/>
                    <a:ext cx="214325" cy="46299"/>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37" name="Google Shape;1637;p30"/>
                  <p:cNvSpPr/>
                  <p:nvPr/>
                </p:nvSpPr>
                <p:spPr>
                  <a:xfrm rot="-703344">
                    <a:off x="2359724" y="2737678"/>
                    <a:ext cx="216971"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38" name="Google Shape;1638;p30"/>
                  <p:cNvSpPr/>
                  <p:nvPr/>
                </p:nvSpPr>
                <p:spPr>
                  <a:xfrm rot="803214">
                    <a:off x="2357102" y="2691491"/>
                    <a:ext cx="215648" cy="46298"/>
                  </a:xfrm>
                  <a:prstGeom prst="ellipse">
                    <a:avLst/>
                  </a:prstGeom>
                  <a:solidFill>
                    <a:srgbClr val="4F61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639" name="Google Shape;1639;p30"/>
                <p:cNvCxnSpPr/>
                <p:nvPr/>
              </p:nvCxnSpPr>
              <p:spPr>
                <a:xfrm rot="-5040000">
                  <a:off x="2447811" y="2693073"/>
                  <a:ext cx="43653" cy="136269"/>
                </a:xfrm>
                <a:prstGeom prst="straightConnector1">
                  <a:avLst/>
                </a:prstGeom>
                <a:noFill/>
                <a:ln cap="flat" cmpd="sng" w="9525">
                  <a:solidFill>
                    <a:srgbClr val="76923C"/>
                  </a:solidFill>
                  <a:prstDash val="solid"/>
                  <a:round/>
                  <a:headEnd len="sm" w="sm" type="none"/>
                  <a:tailEnd len="sm" w="sm" type="none"/>
                </a:ln>
              </p:spPr>
            </p:cxnSp>
            <p:cxnSp>
              <p:nvCxnSpPr>
                <p:cNvPr id="1640" name="Google Shape;1640;p30"/>
                <p:cNvCxnSpPr/>
                <p:nvPr/>
              </p:nvCxnSpPr>
              <p:spPr>
                <a:xfrm rot="7380000">
                  <a:off x="2450074" y="2644951"/>
                  <a:ext cx="43653" cy="137591"/>
                </a:xfrm>
                <a:prstGeom prst="straightConnector1">
                  <a:avLst/>
                </a:prstGeom>
                <a:noFill/>
                <a:ln cap="flat" cmpd="sng" w="9525">
                  <a:solidFill>
                    <a:srgbClr val="76923C"/>
                  </a:solidFill>
                  <a:prstDash val="solid"/>
                  <a:round/>
                  <a:headEnd len="sm" w="sm" type="none"/>
                  <a:tailEnd len="sm" w="sm" type="none"/>
                </a:ln>
              </p:spPr>
            </p:cxnSp>
            <p:cxnSp>
              <p:nvCxnSpPr>
                <p:cNvPr id="1641" name="Google Shape;1641;p30"/>
                <p:cNvCxnSpPr/>
                <p:nvPr/>
              </p:nvCxnSpPr>
              <p:spPr>
                <a:xfrm>
                  <a:off x="2383588" y="2736796"/>
                  <a:ext cx="142883" cy="0"/>
                </a:xfrm>
                <a:prstGeom prst="straightConnector1">
                  <a:avLst/>
                </a:prstGeom>
                <a:noFill/>
                <a:ln cap="flat" cmpd="sng" w="9525">
                  <a:solidFill>
                    <a:srgbClr val="76923C"/>
                  </a:solidFill>
                  <a:prstDash val="solid"/>
                  <a:round/>
                  <a:headEnd len="sm" w="sm" type="none"/>
                  <a:tailEnd len="sm" w="sm" type="none"/>
                </a:ln>
              </p:spPr>
            </p:cxnSp>
          </p:grpSp>
        </p:grpSp>
        <p:cxnSp>
          <p:nvCxnSpPr>
            <p:cNvPr id="1642" name="Google Shape;1642;p30"/>
            <p:cNvCxnSpPr/>
            <p:nvPr/>
          </p:nvCxnSpPr>
          <p:spPr>
            <a:xfrm>
              <a:off x="714345" y="2776523"/>
              <a:ext cx="428625" cy="0"/>
            </a:xfrm>
            <a:prstGeom prst="straightConnector1">
              <a:avLst/>
            </a:prstGeom>
            <a:noFill/>
            <a:ln cap="flat" cmpd="sng" w="9525">
              <a:solidFill>
                <a:srgbClr val="632423"/>
              </a:solidFill>
              <a:prstDash val="solid"/>
              <a:round/>
              <a:headEnd len="sm" w="sm" type="none"/>
              <a:tailEnd len="sm" w="sm" type="none"/>
            </a:ln>
          </p:spPr>
        </p:cxnSp>
        <p:sp>
          <p:nvSpPr>
            <p:cNvPr id="1643" name="Google Shape;1643;p30"/>
            <p:cNvSpPr/>
            <p:nvPr/>
          </p:nvSpPr>
          <p:spPr>
            <a:xfrm>
              <a:off x="714345" y="2786048"/>
              <a:ext cx="428625" cy="357187"/>
            </a:xfrm>
            <a:prstGeom prst="rect">
              <a:avLst/>
            </a:prstGeom>
            <a:gradFill>
              <a:gsLst>
                <a:gs pos="0">
                  <a:srgbClr val="D6B19C"/>
                </a:gs>
                <a:gs pos="30000">
                  <a:srgbClr val="D49E6C"/>
                </a:gs>
                <a:gs pos="70000">
                  <a:srgbClr val="A65528"/>
                </a:gs>
                <a:gs pos="100000">
                  <a:srgbClr val="663012"/>
                </a:gs>
              </a:gsLst>
              <a:lin ang="189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1644" name="Google Shape;1644;p30"/>
          <p:cNvCxnSpPr>
            <a:stCxn id="1556" idx="2"/>
          </p:cNvCxnSpPr>
          <p:nvPr/>
        </p:nvCxnSpPr>
        <p:spPr>
          <a:xfrm flipH="1">
            <a:off x="6514523" y="2143116"/>
            <a:ext cx="3900" cy="366000"/>
          </a:xfrm>
          <a:prstGeom prst="straightConnector1">
            <a:avLst/>
          </a:prstGeom>
          <a:noFill/>
          <a:ln cap="flat" cmpd="sng" w="9525">
            <a:solidFill>
              <a:schemeClr val="dk1"/>
            </a:solidFill>
            <a:prstDash val="solid"/>
            <a:round/>
            <a:headEnd len="sm" w="sm" type="none"/>
            <a:tailEnd len="sm" w="sm" type="none"/>
          </a:ln>
        </p:spPr>
      </p:cxnSp>
      <p:cxnSp>
        <p:nvCxnSpPr>
          <p:cNvPr id="1645" name="Google Shape;1645;p30"/>
          <p:cNvCxnSpPr>
            <a:stCxn id="1557" idx="2"/>
          </p:cNvCxnSpPr>
          <p:nvPr/>
        </p:nvCxnSpPr>
        <p:spPr>
          <a:xfrm flipH="1">
            <a:off x="7586020" y="2500306"/>
            <a:ext cx="420600" cy="437400"/>
          </a:xfrm>
          <a:prstGeom prst="straightConnector1">
            <a:avLst/>
          </a:prstGeom>
          <a:noFill/>
          <a:ln cap="flat" cmpd="sng" w="9525">
            <a:solidFill>
              <a:schemeClr val="dk1"/>
            </a:solidFill>
            <a:prstDash val="solid"/>
            <a:round/>
            <a:headEnd len="sm" w="sm" type="none"/>
            <a:tailEnd len="sm" w="sm" type="none"/>
          </a:ln>
        </p:spPr>
      </p:cxnSp>
      <p:cxnSp>
        <p:nvCxnSpPr>
          <p:cNvPr id="1646" name="Google Shape;1646;p30"/>
          <p:cNvCxnSpPr>
            <a:stCxn id="1559" idx="0"/>
          </p:cNvCxnSpPr>
          <p:nvPr/>
        </p:nvCxnSpPr>
        <p:spPr>
          <a:xfrm rot="10800000">
            <a:off x="8229042" y="5366693"/>
            <a:ext cx="240300" cy="214200"/>
          </a:xfrm>
          <a:prstGeom prst="straightConnector1">
            <a:avLst/>
          </a:prstGeom>
          <a:noFill/>
          <a:ln cap="flat" cmpd="sng" w="9525">
            <a:solidFill>
              <a:schemeClr val="dk1"/>
            </a:solidFill>
            <a:prstDash val="solid"/>
            <a:round/>
            <a:headEnd len="sm" w="sm" type="none"/>
            <a:tailEnd len="sm" w="sm" type="none"/>
          </a:ln>
        </p:spPr>
      </p:cxnSp>
      <p:cxnSp>
        <p:nvCxnSpPr>
          <p:cNvPr id="1647" name="Google Shape;1647;p30"/>
          <p:cNvCxnSpPr>
            <a:stCxn id="1560" idx="0"/>
          </p:cNvCxnSpPr>
          <p:nvPr/>
        </p:nvCxnSpPr>
        <p:spPr>
          <a:xfrm flipH="1" rot="10800000">
            <a:off x="6348970" y="5795059"/>
            <a:ext cx="165600" cy="285900"/>
          </a:xfrm>
          <a:prstGeom prst="straightConnector1">
            <a:avLst/>
          </a:prstGeom>
          <a:noFill/>
          <a:ln cap="flat" cmpd="sng" w="9525">
            <a:solidFill>
              <a:schemeClr val="dk1"/>
            </a:solidFill>
            <a:prstDash val="solid"/>
            <a:round/>
            <a:headEnd len="sm" w="sm" type="none"/>
            <a:tailEnd len="sm" w="sm" type="none"/>
          </a:ln>
        </p:spPr>
      </p:cxnSp>
      <p:cxnSp>
        <p:nvCxnSpPr>
          <p:cNvPr id="1648" name="Google Shape;1648;p30"/>
          <p:cNvCxnSpPr>
            <a:stCxn id="1561" idx="0"/>
          </p:cNvCxnSpPr>
          <p:nvPr/>
        </p:nvCxnSpPr>
        <p:spPr>
          <a:xfrm flipH="1" rot="10800000">
            <a:off x="5321483" y="4866365"/>
            <a:ext cx="764400" cy="28590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2" name="Shape 1652"/>
        <p:cNvGrpSpPr/>
        <p:nvPr/>
      </p:nvGrpSpPr>
      <p:grpSpPr>
        <a:xfrm>
          <a:off x="0" y="0"/>
          <a:ext cx="0" cy="0"/>
          <a:chOff x="0" y="0"/>
          <a:chExt cx="0" cy="0"/>
        </a:xfrm>
      </p:grpSpPr>
      <p:sp>
        <p:nvSpPr>
          <p:cNvPr id="1653" name="Google Shape;1653;p31"/>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rgbClr val="76923C"/>
                </a:solidFill>
                <a:latin typeface="Calibri"/>
                <a:ea typeface="Calibri"/>
                <a:cs typeface="Calibri"/>
                <a:sym typeface="Calibri"/>
              </a:rPr>
              <a:t>Vantaggi</a:t>
            </a:r>
            <a:r>
              <a:rPr lang="it-IT" sz="2800">
                <a:solidFill>
                  <a:schemeClr val="dk1"/>
                </a:solidFill>
                <a:latin typeface="Calibri"/>
                <a:ea typeface="Calibri"/>
                <a:cs typeface="Calibri"/>
                <a:sym typeface="Calibri"/>
              </a:rPr>
              <a:t> e </a:t>
            </a:r>
            <a:r>
              <a:rPr lang="it-IT" sz="2800">
                <a:solidFill>
                  <a:srgbClr val="C00000"/>
                </a:solidFill>
                <a:latin typeface="Calibri"/>
                <a:ea typeface="Calibri"/>
                <a:cs typeface="Calibri"/>
                <a:sym typeface="Calibri"/>
              </a:rPr>
              <a:t>Svantaggi</a:t>
            </a:r>
            <a:r>
              <a:rPr lang="it-IT" sz="2800">
                <a:solidFill>
                  <a:schemeClr val="dk1"/>
                </a:solidFill>
                <a:latin typeface="Calibri"/>
                <a:ea typeface="Calibri"/>
                <a:cs typeface="Calibri"/>
                <a:sym typeface="Calibri"/>
              </a:rPr>
              <a:t> nell’uso di vaccini edibili</a:t>
            </a:r>
            <a:endParaRPr/>
          </a:p>
        </p:txBody>
      </p:sp>
      <p:sp>
        <p:nvSpPr>
          <p:cNvPr id="1654" name="Google Shape;1654;p31"/>
          <p:cNvSpPr txBox="1"/>
          <p:nvPr/>
        </p:nvSpPr>
        <p:spPr>
          <a:xfrm>
            <a:off x="2071702" y="1594482"/>
            <a:ext cx="6715140" cy="1477328"/>
          </a:xfrm>
          <a:prstGeom prst="rect">
            <a:avLst/>
          </a:prstGeom>
          <a:noFill/>
          <a:ln>
            <a:noFill/>
          </a:ln>
        </p:spPr>
        <p:txBody>
          <a:bodyPr anchorCtr="0" anchor="t" bIns="45700" lIns="91425" spcFirstLastPara="1" rIns="91425" wrap="square" tIns="45700">
            <a:spAutoFit/>
          </a:bodyPr>
          <a:lstStyle/>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Costi di produzione contenuti</a:t>
            </a:r>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Possibilità di raggiungere ogni parte del mondo</a:t>
            </a:r>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Coltivazione in loco</a:t>
            </a:r>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Possibilità di riaverli ogni anno</a:t>
            </a:r>
            <a:endParaRPr/>
          </a:p>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Non è necessario personale specializzato per la somministrazione</a:t>
            </a:r>
            <a:endParaRPr/>
          </a:p>
        </p:txBody>
      </p:sp>
      <p:sp>
        <p:nvSpPr>
          <p:cNvPr id="1655" name="Google Shape;1655;p31"/>
          <p:cNvSpPr txBox="1"/>
          <p:nvPr/>
        </p:nvSpPr>
        <p:spPr>
          <a:xfrm>
            <a:off x="2071670" y="4648810"/>
            <a:ext cx="6715172" cy="923330"/>
          </a:xfrm>
          <a:prstGeom prst="rect">
            <a:avLst/>
          </a:prstGeom>
          <a:noFill/>
          <a:ln>
            <a:noFill/>
          </a:ln>
        </p:spPr>
        <p:txBody>
          <a:bodyPr anchorCtr="0" anchor="t" bIns="45700" lIns="91425" spcFirstLastPara="1" rIns="91425" wrap="square" tIns="45700">
            <a:spAutoFit/>
          </a:bodyPr>
          <a:lstStyle/>
          <a:p>
            <a:pPr indent="-114300" lvl="0" marL="0" marR="0" rtl="0" algn="l">
              <a:spcBef>
                <a:spcPts val="0"/>
              </a:spcBef>
              <a:spcAft>
                <a:spcPts val="0"/>
              </a:spcAft>
              <a:buClr>
                <a:schemeClr val="dk1"/>
              </a:buClr>
              <a:buSzPts val="1800"/>
              <a:buFont typeface="Arial"/>
              <a:buChar char="•"/>
            </a:pPr>
            <a:r>
              <a:rPr lang="it-IT" sz="1800">
                <a:solidFill>
                  <a:schemeClr val="dk1"/>
                </a:solidFill>
                <a:latin typeface="Calibri"/>
                <a:ea typeface="Calibri"/>
                <a:cs typeface="Calibri"/>
                <a:sym typeface="Calibri"/>
              </a:rPr>
              <a:t>  Oscillazione dei livelli di prodotto, soprattutto in piante coltivate in pieno campo, dovute alla variabilità di popolazione e alle risposte delle piante a condizioni ambientali esterne</a:t>
            </a:r>
            <a:endParaRPr/>
          </a:p>
        </p:txBody>
      </p:sp>
      <p:sp>
        <p:nvSpPr>
          <p:cNvPr id="1656" name="Google Shape;1656;p31"/>
          <p:cNvSpPr/>
          <p:nvPr/>
        </p:nvSpPr>
        <p:spPr>
          <a:xfrm>
            <a:off x="357158" y="1071546"/>
            <a:ext cx="8429684" cy="2643206"/>
          </a:xfrm>
          <a:prstGeom prst="rect">
            <a:avLst/>
          </a:prstGeom>
          <a:noFill/>
          <a:ln cap="flat" cmpd="sng" w="12700">
            <a:solidFill>
              <a:srgbClr val="395E89"/>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57" name="Google Shape;1657;p31"/>
          <p:cNvSpPr/>
          <p:nvPr/>
        </p:nvSpPr>
        <p:spPr>
          <a:xfrm>
            <a:off x="357158" y="3857628"/>
            <a:ext cx="8429684" cy="2643206"/>
          </a:xfrm>
          <a:prstGeom prst="rect">
            <a:avLst/>
          </a:prstGeom>
          <a:noFill/>
          <a:ln cap="flat" cmpd="sng" w="12700">
            <a:solidFill>
              <a:srgbClr val="395E89"/>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58" name="Google Shape;1658;p31"/>
          <p:cNvSpPr txBox="1"/>
          <p:nvPr/>
        </p:nvSpPr>
        <p:spPr>
          <a:xfrm>
            <a:off x="571472" y="1643050"/>
            <a:ext cx="1000132" cy="1569660"/>
          </a:xfrm>
          <a:prstGeom prst="rect">
            <a:avLst/>
          </a:prstGeom>
          <a:noFill/>
          <a:ln>
            <a:noFill/>
          </a:ln>
        </p:spPr>
        <p:txBody>
          <a:bodyPr anchorCtr="0" anchor="t" bIns="45700" lIns="91425" spcFirstLastPara="1" rIns="91425" wrap="square" tIns="45700">
            <a:spAutoFit/>
          </a:bodyPr>
          <a:lstStyle/>
          <a:p>
            <a:pPr indent="-609600" lvl="0" marL="0" marR="0" rtl="0" algn="l">
              <a:spcBef>
                <a:spcPts val="0"/>
              </a:spcBef>
              <a:spcAft>
                <a:spcPts val="0"/>
              </a:spcAft>
              <a:buClr>
                <a:srgbClr val="76923C"/>
              </a:buClr>
              <a:buSzPts val="9600"/>
              <a:buFont typeface="Noto Sans Symbols"/>
              <a:buChar char="✔"/>
            </a:pPr>
            <a:r>
              <a:rPr lang="it-IT" sz="9600">
                <a:solidFill>
                  <a:srgbClr val="76923C"/>
                </a:solidFill>
                <a:latin typeface="Calibri"/>
                <a:ea typeface="Calibri"/>
                <a:cs typeface="Calibri"/>
                <a:sym typeface="Calibri"/>
              </a:rPr>
              <a:t> </a:t>
            </a:r>
            <a:endParaRPr/>
          </a:p>
        </p:txBody>
      </p:sp>
      <p:sp>
        <p:nvSpPr>
          <p:cNvPr id="1659" name="Google Shape;1659;p31"/>
          <p:cNvSpPr txBox="1"/>
          <p:nvPr/>
        </p:nvSpPr>
        <p:spPr>
          <a:xfrm>
            <a:off x="714348" y="4429132"/>
            <a:ext cx="357190" cy="1446550"/>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8800">
                <a:solidFill>
                  <a:srgbClr val="C00000"/>
                </a:solidFill>
                <a:latin typeface="Arial Rounded"/>
                <a:ea typeface="Arial Rounded"/>
                <a:cs typeface="Arial Rounded"/>
                <a:sym typeface="Arial Rounded"/>
              </a:rPr>
              <a:t>X</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3" name="Shape 1663"/>
        <p:cNvGrpSpPr/>
        <p:nvPr/>
      </p:nvGrpSpPr>
      <p:grpSpPr>
        <a:xfrm>
          <a:off x="0" y="0"/>
          <a:ext cx="0" cy="0"/>
          <a:chOff x="0" y="0"/>
          <a:chExt cx="0" cy="0"/>
        </a:xfrm>
      </p:grpSpPr>
      <p:pic>
        <p:nvPicPr>
          <p:cNvPr id="1664" name="Google Shape;1664;p32"/>
          <p:cNvPicPr preferRelativeResize="0"/>
          <p:nvPr/>
        </p:nvPicPr>
        <p:blipFill rotWithShape="1">
          <a:blip r:embed="rId3">
            <a:alphaModFix/>
          </a:blip>
          <a:srcRect b="0" l="0" r="0" t="0"/>
          <a:stretch/>
        </p:blipFill>
        <p:spPr>
          <a:xfrm>
            <a:off x="0" y="176210"/>
            <a:ext cx="7858125" cy="2914650"/>
          </a:xfrm>
          <a:prstGeom prst="rect">
            <a:avLst/>
          </a:prstGeom>
          <a:noFill/>
          <a:ln>
            <a:noFill/>
          </a:ln>
        </p:spPr>
      </p:pic>
      <p:pic>
        <p:nvPicPr>
          <p:cNvPr id="1665" name="Google Shape;1665;p32"/>
          <p:cNvPicPr preferRelativeResize="0"/>
          <p:nvPr/>
        </p:nvPicPr>
        <p:blipFill rotWithShape="1">
          <a:blip r:embed="rId4">
            <a:alphaModFix/>
          </a:blip>
          <a:srcRect b="0" l="0" r="0" t="0"/>
          <a:stretch/>
        </p:blipFill>
        <p:spPr>
          <a:xfrm>
            <a:off x="1381157" y="2928934"/>
            <a:ext cx="7262809" cy="3840822"/>
          </a:xfrm>
          <a:prstGeom prst="rect">
            <a:avLst/>
          </a:prstGeom>
          <a:noFill/>
          <a:ln>
            <a:noFill/>
          </a:ln>
          <a:effectLst>
            <a:outerShdw blurRad="50800" rotWithShape="0" algn="r" dir="10800000" dist="38100">
              <a:srgbClr val="000000">
                <a:alpha val="40000"/>
              </a:srgbClr>
            </a:outerShdw>
          </a:effectLst>
        </p:spPr>
      </p:pic>
      <p:sp>
        <p:nvSpPr>
          <p:cNvPr id="1666" name="Google Shape;1666;p32"/>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vaccini edibili</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0" name="Shape 1670"/>
        <p:cNvGrpSpPr/>
        <p:nvPr/>
      </p:nvGrpSpPr>
      <p:grpSpPr>
        <a:xfrm>
          <a:off x="0" y="0"/>
          <a:ext cx="0" cy="0"/>
          <a:chOff x="0" y="0"/>
          <a:chExt cx="0" cy="0"/>
        </a:xfrm>
      </p:grpSpPr>
      <p:grpSp>
        <p:nvGrpSpPr>
          <p:cNvPr id="1671" name="Google Shape;1671;p33"/>
          <p:cNvGrpSpPr/>
          <p:nvPr/>
        </p:nvGrpSpPr>
        <p:grpSpPr>
          <a:xfrm>
            <a:off x="98493" y="4570119"/>
            <a:ext cx="4423335" cy="1988179"/>
            <a:chOff x="9072594" y="2857496"/>
            <a:chExt cx="5891205" cy="2647950"/>
          </a:xfrm>
        </p:grpSpPr>
        <p:pic>
          <p:nvPicPr>
            <p:cNvPr id="1672" name="Google Shape;1672;p33"/>
            <p:cNvPicPr preferRelativeResize="0"/>
            <p:nvPr/>
          </p:nvPicPr>
          <p:blipFill rotWithShape="1">
            <a:blip r:embed="rId3">
              <a:alphaModFix/>
            </a:blip>
            <a:srcRect b="0" l="0" r="75376" t="0"/>
            <a:stretch/>
          </p:blipFill>
          <p:spPr>
            <a:xfrm>
              <a:off x="9072594" y="2857496"/>
              <a:ext cx="1714512" cy="2647950"/>
            </a:xfrm>
            <a:prstGeom prst="rect">
              <a:avLst/>
            </a:prstGeom>
            <a:noFill/>
            <a:ln>
              <a:noFill/>
            </a:ln>
          </p:spPr>
        </p:pic>
        <p:pic>
          <p:nvPicPr>
            <p:cNvPr id="1673" name="Google Shape;1673;p33"/>
            <p:cNvPicPr preferRelativeResize="0"/>
            <p:nvPr/>
          </p:nvPicPr>
          <p:blipFill rotWithShape="1">
            <a:blip r:embed="rId3">
              <a:alphaModFix/>
            </a:blip>
            <a:srcRect b="0" l="37961" r="0" t="0"/>
            <a:stretch/>
          </p:blipFill>
          <p:spPr>
            <a:xfrm>
              <a:off x="10644230" y="2857496"/>
              <a:ext cx="4319569" cy="2647950"/>
            </a:xfrm>
            <a:prstGeom prst="rect">
              <a:avLst/>
            </a:prstGeom>
            <a:noFill/>
            <a:ln>
              <a:noFill/>
            </a:ln>
          </p:spPr>
        </p:pic>
      </p:grpSp>
      <p:pic>
        <p:nvPicPr>
          <p:cNvPr id="1674" name="Google Shape;1674;p33"/>
          <p:cNvPicPr preferRelativeResize="0"/>
          <p:nvPr/>
        </p:nvPicPr>
        <p:blipFill rotWithShape="1">
          <a:blip r:embed="rId4">
            <a:alphaModFix/>
          </a:blip>
          <a:srcRect b="0" l="0" r="0" t="0"/>
          <a:stretch/>
        </p:blipFill>
        <p:spPr>
          <a:xfrm>
            <a:off x="0" y="176210"/>
            <a:ext cx="7858125" cy="2914650"/>
          </a:xfrm>
          <a:prstGeom prst="rect">
            <a:avLst/>
          </a:prstGeom>
          <a:noFill/>
          <a:ln>
            <a:noFill/>
          </a:ln>
        </p:spPr>
      </p:pic>
      <p:sp>
        <p:nvSpPr>
          <p:cNvPr id="1675" name="Google Shape;1675;p33"/>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vaccini edibili</a:t>
            </a:r>
            <a:endParaRPr/>
          </a:p>
        </p:txBody>
      </p:sp>
      <p:pic>
        <p:nvPicPr>
          <p:cNvPr id="1676" name="Google Shape;1676;p33"/>
          <p:cNvPicPr preferRelativeResize="0"/>
          <p:nvPr/>
        </p:nvPicPr>
        <p:blipFill rotWithShape="1">
          <a:blip r:embed="rId5">
            <a:alphaModFix/>
          </a:blip>
          <a:srcRect b="0" l="0" r="0" t="0"/>
          <a:stretch/>
        </p:blipFill>
        <p:spPr>
          <a:xfrm>
            <a:off x="682950" y="3156845"/>
            <a:ext cx="7810500" cy="1028700"/>
          </a:xfrm>
          <a:prstGeom prst="rect">
            <a:avLst/>
          </a:prstGeom>
          <a:noFill/>
          <a:ln>
            <a:noFill/>
          </a:ln>
        </p:spPr>
      </p:pic>
      <p:grpSp>
        <p:nvGrpSpPr>
          <p:cNvPr id="1677" name="Google Shape;1677;p33"/>
          <p:cNvGrpSpPr/>
          <p:nvPr/>
        </p:nvGrpSpPr>
        <p:grpSpPr>
          <a:xfrm>
            <a:off x="4742231" y="4562479"/>
            <a:ext cx="4330363" cy="2152669"/>
            <a:chOff x="8501090" y="-857280"/>
            <a:chExt cx="5767380" cy="2867025"/>
          </a:xfrm>
        </p:grpSpPr>
        <p:pic>
          <p:nvPicPr>
            <p:cNvPr id="1678" name="Google Shape;1678;p33"/>
            <p:cNvPicPr preferRelativeResize="0"/>
            <p:nvPr/>
          </p:nvPicPr>
          <p:blipFill rotWithShape="1">
            <a:blip r:embed="rId6">
              <a:alphaModFix/>
            </a:blip>
            <a:srcRect b="0" l="0" r="74930" t="0"/>
            <a:stretch/>
          </p:blipFill>
          <p:spPr>
            <a:xfrm>
              <a:off x="8501090" y="-857280"/>
              <a:ext cx="1714512" cy="2867025"/>
            </a:xfrm>
            <a:prstGeom prst="rect">
              <a:avLst/>
            </a:prstGeom>
            <a:noFill/>
            <a:ln>
              <a:noFill/>
            </a:ln>
          </p:spPr>
        </p:pic>
        <p:pic>
          <p:nvPicPr>
            <p:cNvPr id="1679" name="Google Shape;1679;p33"/>
            <p:cNvPicPr preferRelativeResize="0"/>
            <p:nvPr/>
          </p:nvPicPr>
          <p:blipFill rotWithShape="1">
            <a:blip r:embed="rId6">
              <a:alphaModFix/>
            </a:blip>
            <a:srcRect b="0" l="39694" r="0" t="0"/>
            <a:stretch/>
          </p:blipFill>
          <p:spPr>
            <a:xfrm>
              <a:off x="10144164" y="-857280"/>
              <a:ext cx="4124306" cy="2867025"/>
            </a:xfrm>
            <a:prstGeom prst="rect">
              <a:avLst/>
            </a:prstGeom>
            <a:noFill/>
            <a:ln>
              <a:noFill/>
            </a:ln>
          </p:spPr>
        </p:pic>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3" name="Shape 1683"/>
        <p:cNvGrpSpPr/>
        <p:nvPr/>
      </p:nvGrpSpPr>
      <p:grpSpPr>
        <a:xfrm>
          <a:off x="0" y="0"/>
          <a:ext cx="0" cy="0"/>
          <a:chOff x="0" y="0"/>
          <a:chExt cx="0" cy="0"/>
        </a:xfrm>
      </p:grpSpPr>
      <p:pic>
        <p:nvPicPr>
          <p:cNvPr id="1684" name="Google Shape;1684;p34"/>
          <p:cNvPicPr preferRelativeResize="0"/>
          <p:nvPr/>
        </p:nvPicPr>
        <p:blipFill rotWithShape="1">
          <a:blip r:embed="rId3">
            <a:alphaModFix/>
          </a:blip>
          <a:srcRect b="0" l="0" r="0" t="0"/>
          <a:stretch/>
        </p:blipFill>
        <p:spPr>
          <a:xfrm>
            <a:off x="0" y="319066"/>
            <a:ext cx="8020050" cy="1685925"/>
          </a:xfrm>
          <a:prstGeom prst="rect">
            <a:avLst/>
          </a:prstGeom>
          <a:noFill/>
          <a:ln>
            <a:noFill/>
          </a:ln>
        </p:spPr>
      </p:pic>
      <p:pic>
        <p:nvPicPr>
          <p:cNvPr id="1685" name="Google Shape;1685;p34"/>
          <p:cNvPicPr preferRelativeResize="0"/>
          <p:nvPr/>
        </p:nvPicPr>
        <p:blipFill rotWithShape="1">
          <a:blip r:embed="rId4">
            <a:alphaModFix/>
          </a:blip>
          <a:srcRect b="0" l="0" r="0" t="0"/>
          <a:stretch/>
        </p:blipFill>
        <p:spPr>
          <a:xfrm>
            <a:off x="1142976" y="1914514"/>
            <a:ext cx="3857652" cy="4886977"/>
          </a:xfrm>
          <a:prstGeom prst="rect">
            <a:avLst/>
          </a:prstGeom>
          <a:noFill/>
          <a:ln>
            <a:noFill/>
          </a:ln>
        </p:spPr>
      </p:pic>
      <p:sp>
        <p:nvSpPr>
          <p:cNvPr id="1686" name="Google Shape;1686;p34"/>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bioplastiche</a:t>
            </a:r>
            <a:endParaRPr/>
          </a:p>
        </p:txBody>
      </p:sp>
      <p:cxnSp>
        <p:nvCxnSpPr>
          <p:cNvPr id="1687" name="Google Shape;1687;p34"/>
          <p:cNvCxnSpPr/>
          <p:nvPr/>
        </p:nvCxnSpPr>
        <p:spPr>
          <a:xfrm>
            <a:off x="0" y="752456"/>
            <a:ext cx="7786710" cy="1588"/>
          </a:xfrm>
          <a:prstGeom prst="straightConnector1">
            <a:avLst/>
          </a:prstGeom>
          <a:noFill/>
          <a:ln cap="flat" cmpd="sng" w="38100">
            <a:solidFill>
              <a:srgbClr val="595959"/>
            </a:solidFill>
            <a:prstDash val="solid"/>
            <a:round/>
            <a:headEnd len="sm" w="sm" type="none"/>
            <a:tailEnd len="sm" w="sm" type="none"/>
          </a:ln>
        </p:spPr>
      </p:cxnSp>
      <p:pic>
        <p:nvPicPr>
          <p:cNvPr id="1688" name="Google Shape;1688;p34"/>
          <p:cNvPicPr preferRelativeResize="0"/>
          <p:nvPr/>
        </p:nvPicPr>
        <p:blipFill rotWithShape="1">
          <a:blip r:embed="rId5">
            <a:alphaModFix/>
          </a:blip>
          <a:srcRect b="0" l="0" r="57366" t="6336"/>
          <a:stretch/>
        </p:blipFill>
        <p:spPr>
          <a:xfrm>
            <a:off x="5010154" y="2224080"/>
            <a:ext cx="3571900" cy="422404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2" name="Shape 1692"/>
        <p:cNvGrpSpPr/>
        <p:nvPr/>
      </p:nvGrpSpPr>
      <p:grpSpPr>
        <a:xfrm>
          <a:off x="0" y="0"/>
          <a:ext cx="0" cy="0"/>
          <a:chOff x="0" y="0"/>
          <a:chExt cx="0" cy="0"/>
        </a:xfrm>
      </p:grpSpPr>
      <p:pic>
        <p:nvPicPr>
          <p:cNvPr id="1693" name="Google Shape;1693;p35"/>
          <p:cNvPicPr preferRelativeResize="0"/>
          <p:nvPr/>
        </p:nvPicPr>
        <p:blipFill rotWithShape="1">
          <a:blip r:embed="rId3">
            <a:alphaModFix/>
          </a:blip>
          <a:srcRect b="38233" l="0" r="93222" t="44119"/>
          <a:stretch/>
        </p:blipFill>
        <p:spPr>
          <a:xfrm rot="-5400000">
            <a:off x="3817986" y="3952919"/>
            <a:ext cx="428628" cy="428628"/>
          </a:xfrm>
          <a:prstGeom prst="rect">
            <a:avLst/>
          </a:prstGeom>
          <a:noFill/>
          <a:ln>
            <a:noFill/>
          </a:ln>
        </p:spPr>
      </p:pic>
      <p:pic>
        <p:nvPicPr>
          <p:cNvPr id="1694" name="Google Shape;1694;p35"/>
          <p:cNvPicPr preferRelativeResize="0"/>
          <p:nvPr/>
        </p:nvPicPr>
        <p:blipFill rotWithShape="1">
          <a:blip r:embed="rId4">
            <a:alphaModFix/>
          </a:blip>
          <a:srcRect b="0" l="0" r="0" t="0"/>
          <a:stretch/>
        </p:blipFill>
        <p:spPr>
          <a:xfrm>
            <a:off x="0" y="319066"/>
            <a:ext cx="8020050" cy="1685925"/>
          </a:xfrm>
          <a:prstGeom prst="rect">
            <a:avLst/>
          </a:prstGeom>
          <a:noFill/>
          <a:ln>
            <a:noFill/>
          </a:ln>
        </p:spPr>
      </p:pic>
      <p:pic>
        <p:nvPicPr>
          <p:cNvPr id="1695" name="Google Shape;1695;p35"/>
          <p:cNvPicPr preferRelativeResize="0"/>
          <p:nvPr/>
        </p:nvPicPr>
        <p:blipFill rotWithShape="1">
          <a:blip r:embed="rId3">
            <a:alphaModFix/>
          </a:blip>
          <a:srcRect b="0" l="9038" r="15977" t="0"/>
          <a:stretch/>
        </p:blipFill>
        <p:spPr>
          <a:xfrm>
            <a:off x="4214810" y="3000372"/>
            <a:ext cx="4741663" cy="2428892"/>
          </a:xfrm>
          <a:prstGeom prst="rect">
            <a:avLst/>
          </a:prstGeom>
          <a:noFill/>
          <a:ln>
            <a:noFill/>
          </a:ln>
        </p:spPr>
      </p:pic>
      <p:sp>
        <p:nvSpPr>
          <p:cNvPr id="1696" name="Google Shape;1696;p35"/>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bioplastiche</a:t>
            </a:r>
            <a:endParaRPr/>
          </a:p>
        </p:txBody>
      </p:sp>
      <p:cxnSp>
        <p:nvCxnSpPr>
          <p:cNvPr id="1697" name="Google Shape;1697;p35"/>
          <p:cNvCxnSpPr/>
          <p:nvPr/>
        </p:nvCxnSpPr>
        <p:spPr>
          <a:xfrm>
            <a:off x="0" y="752456"/>
            <a:ext cx="7786710" cy="1588"/>
          </a:xfrm>
          <a:prstGeom prst="straightConnector1">
            <a:avLst/>
          </a:prstGeom>
          <a:noFill/>
          <a:ln cap="flat" cmpd="sng" w="38100">
            <a:solidFill>
              <a:srgbClr val="595959"/>
            </a:solidFill>
            <a:prstDash val="solid"/>
            <a:round/>
            <a:headEnd len="sm" w="sm" type="none"/>
            <a:tailEnd len="sm" w="sm" type="none"/>
          </a:ln>
        </p:spPr>
      </p:cxnSp>
      <p:pic>
        <p:nvPicPr>
          <p:cNvPr id="1698" name="Google Shape;1698;p35"/>
          <p:cNvPicPr preferRelativeResize="0"/>
          <p:nvPr/>
        </p:nvPicPr>
        <p:blipFill rotWithShape="1">
          <a:blip r:embed="rId5">
            <a:alphaModFix/>
          </a:blip>
          <a:srcRect b="9482" l="49594" r="0" t="73707"/>
          <a:stretch/>
        </p:blipFill>
        <p:spPr>
          <a:xfrm>
            <a:off x="0" y="5572140"/>
            <a:ext cx="3581463" cy="642918"/>
          </a:xfrm>
          <a:prstGeom prst="rect">
            <a:avLst/>
          </a:prstGeom>
          <a:noFill/>
          <a:ln>
            <a:noFill/>
          </a:ln>
        </p:spPr>
      </p:pic>
      <p:pic>
        <p:nvPicPr>
          <p:cNvPr id="1699" name="Google Shape;1699;p35"/>
          <p:cNvPicPr preferRelativeResize="0"/>
          <p:nvPr/>
        </p:nvPicPr>
        <p:blipFill rotWithShape="1">
          <a:blip r:embed="rId3">
            <a:alphaModFix/>
          </a:blip>
          <a:srcRect b="43750" l="85223" r="0" t="34374"/>
          <a:stretch/>
        </p:blipFill>
        <p:spPr>
          <a:xfrm>
            <a:off x="4333954" y="5286388"/>
            <a:ext cx="879427" cy="500066"/>
          </a:xfrm>
          <a:prstGeom prst="rect">
            <a:avLst/>
          </a:prstGeom>
          <a:noFill/>
          <a:ln>
            <a:noFill/>
          </a:ln>
        </p:spPr>
      </p:pic>
      <p:pic>
        <p:nvPicPr>
          <p:cNvPr id="1700" name="Google Shape;1700;p35"/>
          <p:cNvPicPr preferRelativeResize="0"/>
          <p:nvPr/>
        </p:nvPicPr>
        <p:blipFill rotWithShape="1">
          <a:blip r:embed="rId5">
            <a:alphaModFix/>
          </a:blip>
          <a:srcRect b="26293" l="54620" r="5162" t="6465"/>
          <a:stretch/>
        </p:blipFill>
        <p:spPr>
          <a:xfrm>
            <a:off x="0" y="2407465"/>
            <a:ext cx="3357554" cy="3021799"/>
          </a:xfrm>
          <a:prstGeom prst="rect">
            <a:avLst/>
          </a:prstGeom>
          <a:noFill/>
          <a:ln>
            <a:noFill/>
          </a:ln>
        </p:spPr>
      </p:pic>
      <p:cxnSp>
        <p:nvCxnSpPr>
          <p:cNvPr id="1701" name="Google Shape;1701;p35"/>
          <p:cNvCxnSpPr/>
          <p:nvPr/>
        </p:nvCxnSpPr>
        <p:spPr>
          <a:xfrm rot="5400000">
            <a:off x="1761980" y="4357694"/>
            <a:ext cx="3857652" cy="1588"/>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5" name="Shape 1705"/>
        <p:cNvGrpSpPr/>
        <p:nvPr/>
      </p:nvGrpSpPr>
      <p:grpSpPr>
        <a:xfrm>
          <a:off x="0" y="0"/>
          <a:ext cx="0" cy="0"/>
          <a:chOff x="0" y="0"/>
          <a:chExt cx="0" cy="0"/>
        </a:xfrm>
      </p:grpSpPr>
      <p:sp>
        <p:nvSpPr>
          <p:cNvPr id="1706" name="Google Shape;1706;p36"/>
          <p:cNvSpPr txBox="1"/>
          <p:nvPr>
            <p:ph idx="1" type="body"/>
          </p:nvPr>
        </p:nvSpPr>
        <p:spPr>
          <a:xfrm>
            <a:off x="1714480" y="1253389"/>
            <a:ext cx="6858048" cy="578647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b="1" lang="it-IT" sz="2800"/>
              <a:t>Anticorpi</a:t>
            </a:r>
            <a:endParaRPr/>
          </a:p>
          <a:p>
            <a:pPr indent="-114300" lvl="0" marL="342900" rtl="0" algn="l">
              <a:spcBef>
                <a:spcPts val="720"/>
              </a:spcBef>
              <a:spcAft>
                <a:spcPts val="0"/>
              </a:spcAft>
              <a:buClr>
                <a:schemeClr val="dk1"/>
              </a:buClr>
              <a:buSzPts val="3600"/>
              <a:buNone/>
            </a:pPr>
            <a:r>
              <a:t/>
            </a:r>
            <a:endParaRPr b="1" sz="3600"/>
          </a:p>
          <a:p>
            <a:pPr indent="-342900" lvl="0" marL="342900" rtl="0" algn="l">
              <a:spcBef>
                <a:spcPts val="560"/>
              </a:spcBef>
              <a:spcAft>
                <a:spcPts val="0"/>
              </a:spcAft>
              <a:buClr>
                <a:schemeClr val="dk1"/>
              </a:buClr>
              <a:buSzPts val="2800"/>
              <a:buChar char="•"/>
            </a:pPr>
            <a:r>
              <a:rPr b="1" lang="it-IT" sz="2800"/>
              <a:t>Proteine di interesse farmaceutico</a:t>
            </a:r>
            <a:endParaRPr/>
          </a:p>
          <a:p>
            <a:pPr indent="-114300" lvl="0" marL="342900" rtl="0" algn="l">
              <a:spcBef>
                <a:spcPts val="720"/>
              </a:spcBef>
              <a:spcAft>
                <a:spcPts val="0"/>
              </a:spcAft>
              <a:buClr>
                <a:schemeClr val="dk1"/>
              </a:buClr>
              <a:buSzPts val="3600"/>
              <a:buNone/>
            </a:pPr>
            <a:r>
              <a:t/>
            </a:r>
            <a:endParaRPr b="1" sz="3600"/>
          </a:p>
          <a:p>
            <a:pPr indent="-342900" lvl="0" marL="342900" rtl="0" algn="l">
              <a:spcBef>
                <a:spcPts val="560"/>
              </a:spcBef>
              <a:spcAft>
                <a:spcPts val="0"/>
              </a:spcAft>
              <a:buClr>
                <a:schemeClr val="dk1"/>
              </a:buClr>
              <a:buSzPts val="2800"/>
              <a:buChar char="•"/>
            </a:pPr>
            <a:r>
              <a:rPr b="1" lang="it-IT" sz="2800"/>
              <a:t>Vaccini edibili</a:t>
            </a:r>
            <a:endParaRPr/>
          </a:p>
          <a:p>
            <a:pPr indent="-114300" lvl="0" marL="342900" rtl="0" algn="l">
              <a:spcBef>
                <a:spcPts val="720"/>
              </a:spcBef>
              <a:spcAft>
                <a:spcPts val="0"/>
              </a:spcAft>
              <a:buClr>
                <a:schemeClr val="dk1"/>
              </a:buClr>
              <a:buSzPts val="3600"/>
              <a:buNone/>
            </a:pPr>
            <a:r>
              <a:t/>
            </a:r>
            <a:endParaRPr b="1" sz="3600"/>
          </a:p>
          <a:p>
            <a:pPr indent="-342900" lvl="0" marL="342900" rtl="0" algn="l">
              <a:spcBef>
                <a:spcPts val="560"/>
              </a:spcBef>
              <a:spcAft>
                <a:spcPts val="0"/>
              </a:spcAft>
              <a:buClr>
                <a:schemeClr val="dk1"/>
              </a:buClr>
              <a:buSzPts val="2800"/>
              <a:buChar char="•"/>
            </a:pPr>
            <a:r>
              <a:rPr b="1" lang="it-IT" sz="2800"/>
              <a:t>Polimeri biodegradabili</a:t>
            </a:r>
            <a:endParaRPr/>
          </a:p>
          <a:p>
            <a:pPr indent="-114300" lvl="0" marL="342900" rtl="0" algn="l">
              <a:spcBef>
                <a:spcPts val="720"/>
              </a:spcBef>
              <a:spcAft>
                <a:spcPts val="0"/>
              </a:spcAft>
              <a:buClr>
                <a:schemeClr val="dk1"/>
              </a:buClr>
              <a:buSzPts val="3600"/>
              <a:buNone/>
            </a:pPr>
            <a:r>
              <a:t/>
            </a:r>
            <a:endParaRPr b="1" sz="3600"/>
          </a:p>
          <a:p>
            <a:pPr indent="-342900" lvl="0" marL="342900" rtl="0" algn="l">
              <a:spcBef>
                <a:spcPts val="560"/>
              </a:spcBef>
              <a:spcAft>
                <a:spcPts val="0"/>
              </a:spcAft>
              <a:buClr>
                <a:srgbClr val="C00000"/>
              </a:buClr>
              <a:buSzPts val="2800"/>
              <a:buChar char="•"/>
            </a:pPr>
            <a:r>
              <a:rPr b="1" lang="it-IT" sz="2800">
                <a:solidFill>
                  <a:srgbClr val="C00000"/>
                </a:solidFill>
              </a:rPr>
              <a:t>Metaboliti secondari</a:t>
            </a:r>
            <a:endParaRPr/>
          </a:p>
        </p:txBody>
      </p:sp>
      <p:sp>
        <p:nvSpPr>
          <p:cNvPr id="1707" name="Google Shape;1707;p36"/>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Argomenti trattati in questo incontro</a:t>
            </a:r>
            <a:endParaRPr/>
          </a:p>
        </p:txBody>
      </p:sp>
      <p:pic>
        <p:nvPicPr>
          <p:cNvPr descr="pills" id="1708" name="Google Shape;1708;p36"/>
          <p:cNvPicPr preferRelativeResize="0"/>
          <p:nvPr/>
        </p:nvPicPr>
        <p:blipFill rotWithShape="1">
          <a:blip r:embed="rId3">
            <a:alphaModFix/>
          </a:blip>
          <a:srcRect b="0" l="0" r="0" t="0"/>
          <a:stretch/>
        </p:blipFill>
        <p:spPr>
          <a:xfrm>
            <a:off x="500034" y="1000108"/>
            <a:ext cx="1143008" cy="1039098"/>
          </a:xfrm>
          <a:prstGeom prst="ellipse">
            <a:avLst/>
          </a:prstGeom>
          <a:noFill/>
          <a:ln>
            <a:noFill/>
          </a:ln>
        </p:spPr>
      </p:pic>
      <p:pic>
        <p:nvPicPr>
          <p:cNvPr descr="pills" id="1709" name="Google Shape;1709;p36"/>
          <p:cNvPicPr preferRelativeResize="0"/>
          <p:nvPr/>
        </p:nvPicPr>
        <p:blipFill rotWithShape="1">
          <a:blip r:embed="rId3">
            <a:alphaModFix/>
          </a:blip>
          <a:srcRect b="0" l="0" r="0" t="0"/>
          <a:stretch/>
        </p:blipFill>
        <p:spPr>
          <a:xfrm>
            <a:off x="500034" y="2182083"/>
            <a:ext cx="1143008" cy="1039098"/>
          </a:xfrm>
          <a:prstGeom prst="ellipse">
            <a:avLst/>
          </a:prstGeom>
          <a:noFill/>
          <a:ln>
            <a:noFill/>
          </a:ln>
        </p:spPr>
      </p:pic>
      <p:pic>
        <p:nvPicPr>
          <p:cNvPr descr="jab&amp;ban" id="1710" name="Google Shape;1710;p36"/>
          <p:cNvPicPr preferRelativeResize="0"/>
          <p:nvPr/>
        </p:nvPicPr>
        <p:blipFill rotWithShape="1">
          <a:blip r:embed="rId4">
            <a:alphaModFix/>
          </a:blip>
          <a:srcRect b="0" l="0" r="0" t="0"/>
          <a:stretch/>
        </p:blipFill>
        <p:spPr>
          <a:xfrm>
            <a:off x="500035" y="3325091"/>
            <a:ext cx="1133560" cy="1039099"/>
          </a:xfrm>
          <a:prstGeom prst="ellipse">
            <a:avLst/>
          </a:prstGeom>
          <a:noFill/>
          <a:ln cap="flat" cmpd="sng" w="9525">
            <a:solidFill>
              <a:srgbClr val="A5A5A5"/>
            </a:solidFill>
            <a:prstDash val="solid"/>
            <a:round/>
            <a:headEnd len="sm" w="sm" type="none"/>
            <a:tailEnd len="sm" w="sm" type="none"/>
          </a:ln>
        </p:spPr>
      </p:pic>
      <p:pic>
        <p:nvPicPr>
          <p:cNvPr descr="os47012-1" id="1711" name="Google Shape;1711;p36">
            <a:hlinkClick r:id="rId5"/>
          </p:cNvPr>
          <p:cNvPicPr preferRelativeResize="0"/>
          <p:nvPr/>
        </p:nvPicPr>
        <p:blipFill rotWithShape="1">
          <a:blip r:embed="rId6">
            <a:alphaModFix/>
          </a:blip>
          <a:srcRect b="21260" l="8031" r="11338" t="25700"/>
          <a:stretch/>
        </p:blipFill>
        <p:spPr>
          <a:xfrm>
            <a:off x="500034" y="4468099"/>
            <a:ext cx="1143008" cy="1039098"/>
          </a:xfrm>
          <a:prstGeom prst="ellipse">
            <a:avLst/>
          </a:prstGeom>
          <a:noFill/>
          <a:ln cap="flat" cmpd="sng" w="9525">
            <a:solidFill>
              <a:srgbClr val="A5A5A5"/>
            </a:solidFill>
            <a:prstDash val="solid"/>
            <a:round/>
            <a:headEnd len="sm" w="sm" type="none"/>
            <a:tailEnd len="sm" w="sm" type="none"/>
          </a:ln>
        </p:spPr>
      </p:pic>
      <p:pic>
        <p:nvPicPr>
          <p:cNvPr descr="golden_rice_gif" id="1712" name="Google Shape;1712;p36">
            <a:hlinkClick r:id="rId7"/>
          </p:cNvPr>
          <p:cNvPicPr preferRelativeResize="0"/>
          <p:nvPr/>
        </p:nvPicPr>
        <p:blipFill rotWithShape="1">
          <a:blip r:embed="rId8">
            <a:alphaModFix/>
          </a:blip>
          <a:srcRect b="18386" l="11212" r="14770" t="21172"/>
          <a:stretch/>
        </p:blipFill>
        <p:spPr>
          <a:xfrm>
            <a:off x="500034" y="5611107"/>
            <a:ext cx="1143008" cy="1039098"/>
          </a:xfrm>
          <a:prstGeom prst="ellipse">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6" name="Shape 1716"/>
        <p:cNvGrpSpPr/>
        <p:nvPr/>
      </p:nvGrpSpPr>
      <p:grpSpPr>
        <a:xfrm>
          <a:off x="0" y="0"/>
          <a:ext cx="0" cy="0"/>
          <a:chOff x="0" y="0"/>
          <a:chExt cx="0" cy="0"/>
        </a:xfrm>
      </p:grpSpPr>
      <p:pic>
        <p:nvPicPr>
          <p:cNvPr id="1717" name="Google Shape;1717;p37"/>
          <p:cNvPicPr preferRelativeResize="0"/>
          <p:nvPr/>
        </p:nvPicPr>
        <p:blipFill rotWithShape="1">
          <a:blip r:embed="rId3">
            <a:alphaModFix/>
          </a:blip>
          <a:srcRect b="0" l="0" r="0" t="0"/>
          <a:stretch/>
        </p:blipFill>
        <p:spPr>
          <a:xfrm>
            <a:off x="1064609" y="758498"/>
            <a:ext cx="7150729" cy="2998693"/>
          </a:xfrm>
          <a:prstGeom prst="rect">
            <a:avLst/>
          </a:prstGeom>
          <a:noFill/>
          <a:ln>
            <a:noFill/>
          </a:ln>
        </p:spPr>
      </p:pic>
      <p:pic>
        <p:nvPicPr>
          <p:cNvPr id="1718" name="Google Shape;1718;p37"/>
          <p:cNvPicPr preferRelativeResize="0"/>
          <p:nvPr/>
        </p:nvPicPr>
        <p:blipFill rotWithShape="1">
          <a:blip r:embed="rId4">
            <a:alphaModFix/>
          </a:blip>
          <a:srcRect b="0" l="0" r="0" t="0"/>
          <a:stretch/>
        </p:blipFill>
        <p:spPr>
          <a:xfrm>
            <a:off x="1080839" y="3786190"/>
            <a:ext cx="7018919" cy="3031646"/>
          </a:xfrm>
          <a:prstGeom prst="rect">
            <a:avLst/>
          </a:prstGeom>
          <a:noFill/>
          <a:ln>
            <a:noFill/>
          </a:ln>
        </p:spPr>
      </p:pic>
      <p:sp>
        <p:nvSpPr>
          <p:cNvPr id="1719" name="Google Shape;1719;p37"/>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Purple Rice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3" name="Shape 1723"/>
        <p:cNvGrpSpPr/>
        <p:nvPr/>
      </p:nvGrpSpPr>
      <p:grpSpPr>
        <a:xfrm>
          <a:off x="0" y="0"/>
          <a:ext cx="0" cy="0"/>
          <a:chOff x="0" y="0"/>
          <a:chExt cx="0" cy="0"/>
        </a:xfrm>
      </p:grpSpPr>
      <p:sp>
        <p:nvSpPr>
          <p:cNvPr id="1724" name="Google Shape;1724;p38"/>
          <p:cNvSpPr/>
          <p:nvPr/>
        </p:nvSpPr>
        <p:spPr>
          <a:xfrm>
            <a:off x="214282" y="785794"/>
            <a:ext cx="8643998" cy="642942"/>
          </a:xfrm>
          <a:prstGeom prst="roundRect">
            <a:avLst>
              <a:gd fmla="val 16667" name="adj"/>
            </a:avLst>
          </a:prstGeom>
          <a:gradFill>
            <a:gsLst>
              <a:gs pos="0">
                <a:srgbClr val="DDEBCF">
                  <a:alpha val="0"/>
                </a:srgbClr>
              </a:gs>
              <a:gs pos="50000">
                <a:srgbClr val="9CB86E"/>
              </a:gs>
              <a:gs pos="100000">
                <a:srgbClr val="156B1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725" name="Google Shape;1725;p38"/>
          <p:cNvPicPr preferRelativeResize="0"/>
          <p:nvPr/>
        </p:nvPicPr>
        <p:blipFill rotWithShape="1">
          <a:blip r:embed="rId3">
            <a:alphaModFix/>
          </a:blip>
          <a:srcRect b="1875" l="2857" r="1428" t="1308"/>
          <a:stretch/>
        </p:blipFill>
        <p:spPr>
          <a:xfrm>
            <a:off x="247539" y="1508646"/>
            <a:ext cx="4538775" cy="5012975"/>
          </a:xfrm>
          <a:prstGeom prst="rect">
            <a:avLst/>
          </a:prstGeom>
          <a:noFill/>
          <a:ln>
            <a:noFill/>
          </a:ln>
        </p:spPr>
      </p:pic>
      <p:pic>
        <p:nvPicPr>
          <p:cNvPr id="1726" name="Google Shape;1726;p38"/>
          <p:cNvPicPr preferRelativeResize="0"/>
          <p:nvPr/>
        </p:nvPicPr>
        <p:blipFill rotWithShape="1">
          <a:blip r:embed="rId4">
            <a:alphaModFix/>
          </a:blip>
          <a:srcRect b="0" l="0" r="0" t="0"/>
          <a:stretch/>
        </p:blipFill>
        <p:spPr>
          <a:xfrm>
            <a:off x="4857753" y="1769993"/>
            <a:ext cx="3929089" cy="4167809"/>
          </a:xfrm>
          <a:prstGeom prst="rect">
            <a:avLst/>
          </a:prstGeom>
          <a:noFill/>
          <a:ln>
            <a:noFill/>
          </a:ln>
        </p:spPr>
      </p:pic>
      <p:sp>
        <p:nvSpPr>
          <p:cNvPr id="1727" name="Google Shape;1727;p38"/>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Purple Rice</a:t>
            </a:r>
            <a:endParaRPr/>
          </a:p>
        </p:txBody>
      </p:sp>
      <p:sp>
        <p:nvSpPr>
          <p:cNvPr id="1728" name="Google Shape;1728;p38"/>
          <p:cNvSpPr txBox="1"/>
          <p:nvPr/>
        </p:nvSpPr>
        <p:spPr>
          <a:xfrm>
            <a:off x="214243" y="6519756"/>
            <a:ext cx="314323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dk1"/>
                </a:solidFill>
                <a:latin typeface="Calibri"/>
                <a:ea typeface="Calibri"/>
                <a:cs typeface="Calibri"/>
                <a:sym typeface="Calibri"/>
              </a:rPr>
              <a:t>Pathway anabolico delle Antocianine in pianta</a:t>
            </a:r>
            <a:endParaRPr/>
          </a:p>
        </p:txBody>
      </p:sp>
      <p:sp>
        <p:nvSpPr>
          <p:cNvPr id="1729" name="Google Shape;1729;p38"/>
          <p:cNvSpPr txBox="1"/>
          <p:nvPr/>
        </p:nvSpPr>
        <p:spPr>
          <a:xfrm>
            <a:off x="4880860" y="6514861"/>
            <a:ext cx="354879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dk1"/>
                </a:solidFill>
                <a:latin typeface="Calibri"/>
                <a:ea typeface="Calibri"/>
                <a:cs typeface="Calibri"/>
                <a:sym typeface="Calibri"/>
              </a:rPr>
              <a:t>Ricostruzione del pathway operata da Zhu e colleghi </a:t>
            </a:r>
            <a:endParaRPr/>
          </a:p>
        </p:txBody>
      </p:sp>
      <p:sp>
        <p:nvSpPr>
          <p:cNvPr id="1730" name="Google Shape;1730;p38"/>
          <p:cNvSpPr txBox="1"/>
          <p:nvPr/>
        </p:nvSpPr>
        <p:spPr>
          <a:xfrm>
            <a:off x="254188" y="785794"/>
            <a:ext cx="8572560"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800">
                <a:solidFill>
                  <a:schemeClr val="dk1"/>
                </a:solidFill>
                <a:latin typeface="Calibri"/>
                <a:ea typeface="Calibri"/>
                <a:cs typeface="Calibri"/>
                <a:sym typeface="Calibri"/>
              </a:rPr>
              <a:t>La prima cosa da conoscere, quando si vuole modificare una via di sintesi in una pianta, è il suo esatto pathway anabolico e catabolico</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4" name="Shape 1734"/>
        <p:cNvGrpSpPr/>
        <p:nvPr/>
      </p:nvGrpSpPr>
      <p:grpSpPr>
        <a:xfrm>
          <a:off x="0" y="0"/>
          <a:ext cx="0" cy="0"/>
          <a:chOff x="0" y="0"/>
          <a:chExt cx="0" cy="0"/>
        </a:xfrm>
      </p:grpSpPr>
      <p:sp>
        <p:nvSpPr>
          <p:cNvPr id="1735" name="Google Shape;1735;p39"/>
          <p:cNvSpPr/>
          <p:nvPr/>
        </p:nvSpPr>
        <p:spPr>
          <a:xfrm>
            <a:off x="357190" y="3643314"/>
            <a:ext cx="4214810" cy="1357322"/>
          </a:xfrm>
          <a:prstGeom prst="roundRect">
            <a:avLst>
              <a:gd fmla="val 16667" name="adj"/>
            </a:avLst>
          </a:prstGeom>
          <a:gradFill>
            <a:gsLst>
              <a:gs pos="0">
                <a:srgbClr val="DDEBCF">
                  <a:alpha val="0"/>
                </a:srgbClr>
              </a:gs>
              <a:gs pos="50000">
                <a:srgbClr val="9CB86E"/>
              </a:gs>
              <a:gs pos="100000">
                <a:srgbClr val="156B1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36" name="Google Shape;1736;p39"/>
          <p:cNvSpPr/>
          <p:nvPr/>
        </p:nvSpPr>
        <p:spPr>
          <a:xfrm>
            <a:off x="357190" y="1142984"/>
            <a:ext cx="4214810" cy="2357454"/>
          </a:xfrm>
          <a:prstGeom prst="roundRect">
            <a:avLst>
              <a:gd fmla="val 16667" name="adj"/>
            </a:avLst>
          </a:prstGeom>
          <a:gradFill>
            <a:gsLst>
              <a:gs pos="0">
                <a:srgbClr val="DDEBCF">
                  <a:alpha val="0"/>
                </a:srgbClr>
              </a:gs>
              <a:gs pos="50000">
                <a:srgbClr val="9CB86E"/>
              </a:gs>
              <a:gs pos="100000">
                <a:srgbClr val="156B1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737" name="Google Shape;1737;p39"/>
          <p:cNvPicPr preferRelativeResize="0"/>
          <p:nvPr/>
        </p:nvPicPr>
        <p:blipFill rotWithShape="1">
          <a:blip r:embed="rId3">
            <a:alphaModFix/>
          </a:blip>
          <a:srcRect b="0" l="0" r="0" t="0"/>
          <a:stretch/>
        </p:blipFill>
        <p:spPr>
          <a:xfrm>
            <a:off x="4774461" y="857233"/>
            <a:ext cx="4155257" cy="5929353"/>
          </a:xfrm>
          <a:prstGeom prst="rect">
            <a:avLst/>
          </a:prstGeom>
          <a:noFill/>
          <a:ln>
            <a:noFill/>
          </a:ln>
        </p:spPr>
      </p:pic>
      <p:sp>
        <p:nvSpPr>
          <p:cNvPr id="1738" name="Google Shape;1738;p39"/>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Purple Rice</a:t>
            </a:r>
            <a:endParaRPr/>
          </a:p>
        </p:txBody>
      </p:sp>
      <p:sp>
        <p:nvSpPr>
          <p:cNvPr id="1739" name="Google Shape;1739;p39"/>
          <p:cNvSpPr txBox="1"/>
          <p:nvPr/>
        </p:nvSpPr>
        <p:spPr>
          <a:xfrm>
            <a:off x="539940" y="1357298"/>
            <a:ext cx="3888146" cy="203132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800">
                <a:solidFill>
                  <a:schemeClr val="dk1"/>
                </a:solidFill>
                <a:latin typeface="Calibri"/>
                <a:ea typeface="Calibri"/>
                <a:cs typeface="Calibri"/>
                <a:sym typeface="Calibri"/>
              </a:rPr>
              <a:t>Per poter affrontare il clonaggio di un numero così elevato di transgeni, i ricercatori hanno utilizzato una metodologia estremamente complessa ed innovativa che permette di affrontare e risolvere numerosi problemi:</a:t>
            </a:r>
            <a:endParaRPr/>
          </a:p>
        </p:txBody>
      </p:sp>
      <p:sp>
        <p:nvSpPr>
          <p:cNvPr id="1740" name="Google Shape;1740;p39"/>
          <p:cNvSpPr txBox="1"/>
          <p:nvPr/>
        </p:nvSpPr>
        <p:spPr>
          <a:xfrm>
            <a:off x="539940" y="4143380"/>
            <a:ext cx="3888146"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t-IT" sz="2000">
                <a:solidFill>
                  <a:schemeClr val="dk1"/>
                </a:solidFill>
                <a:latin typeface="Calibri"/>
                <a:ea typeface="Calibri"/>
                <a:cs typeface="Calibri"/>
                <a:sym typeface="Calibri"/>
              </a:rPr>
              <a:t>Transgene Stacking Gene II (TGSII)</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4" name="Shape 1744"/>
        <p:cNvGrpSpPr/>
        <p:nvPr/>
      </p:nvGrpSpPr>
      <p:grpSpPr>
        <a:xfrm>
          <a:off x="0" y="0"/>
          <a:ext cx="0" cy="0"/>
          <a:chOff x="0" y="0"/>
          <a:chExt cx="0" cy="0"/>
        </a:xfrm>
      </p:grpSpPr>
      <p:pic>
        <p:nvPicPr>
          <p:cNvPr id="1745" name="Google Shape;1745;p40"/>
          <p:cNvPicPr preferRelativeResize="0"/>
          <p:nvPr/>
        </p:nvPicPr>
        <p:blipFill rotWithShape="1">
          <a:blip r:embed="rId3">
            <a:alphaModFix/>
          </a:blip>
          <a:srcRect b="0" l="0" r="0" t="0"/>
          <a:stretch/>
        </p:blipFill>
        <p:spPr>
          <a:xfrm>
            <a:off x="1857356" y="1112527"/>
            <a:ext cx="5429287" cy="5602621"/>
          </a:xfrm>
          <a:prstGeom prst="rect">
            <a:avLst/>
          </a:prstGeom>
          <a:noFill/>
          <a:ln>
            <a:noFill/>
          </a:ln>
        </p:spPr>
      </p:pic>
      <p:sp>
        <p:nvSpPr>
          <p:cNvPr id="1746" name="Google Shape;1746;p40"/>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Purple Rice</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0" name="Shape 1750"/>
        <p:cNvGrpSpPr/>
        <p:nvPr/>
      </p:nvGrpSpPr>
      <p:grpSpPr>
        <a:xfrm>
          <a:off x="0" y="0"/>
          <a:ext cx="0" cy="0"/>
          <a:chOff x="0" y="0"/>
          <a:chExt cx="0" cy="0"/>
        </a:xfrm>
      </p:grpSpPr>
      <p:pic>
        <p:nvPicPr>
          <p:cNvPr id="1751" name="Google Shape;1751;p41"/>
          <p:cNvPicPr preferRelativeResize="0"/>
          <p:nvPr/>
        </p:nvPicPr>
        <p:blipFill rotWithShape="1">
          <a:blip r:embed="rId3">
            <a:alphaModFix/>
          </a:blip>
          <a:srcRect b="0" l="0" r="0" t="0"/>
          <a:stretch/>
        </p:blipFill>
        <p:spPr>
          <a:xfrm>
            <a:off x="214314" y="1314450"/>
            <a:ext cx="4429124" cy="4078719"/>
          </a:xfrm>
          <a:prstGeom prst="rect">
            <a:avLst/>
          </a:prstGeom>
          <a:noFill/>
          <a:ln>
            <a:noFill/>
          </a:ln>
        </p:spPr>
      </p:pic>
      <p:grpSp>
        <p:nvGrpSpPr>
          <p:cNvPr id="1752" name="Google Shape;1752;p41"/>
          <p:cNvGrpSpPr/>
          <p:nvPr/>
        </p:nvGrpSpPr>
        <p:grpSpPr>
          <a:xfrm>
            <a:off x="4890308" y="1370925"/>
            <a:ext cx="4110848" cy="4071966"/>
            <a:chOff x="9144000" y="-3412604"/>
            <a:chExt cx="7786774" cy="7713125"/>
          </a:xfrm>
        </p:grpSpPr>
        <p:pic>
          <p:nvPicPr>
            <p:cNvPr id="1753" name="Google Shape;1753;p41"/>
            <p:cNvPicPr preferRelativeResize="0"/>
            <p:nvPr/>
          </p:nvPicPr>
          <p:blipFill rotWithShape="1">
            <a:blip r:embed="rId4">
              <a:alphaModFix/>
            </a:blip>
            <a:srcRect b="0" l="0" r="0" t="0"/>
            <a:stretch/>
          </p:blipFill>
          <p:spPr>
            <a:xfrm>
              <a:off x="9144000" y="1071546"/>
              <a:ext cx="7781925" cy="3228975"/>
            </a:xfrm>
            <a:prstGeom prst="rect">
              <a:avLst/>
            </a:prstGeom>
            <a:noFill/>
            <a:ln>
              <a:noFill/>
            </a:ln>
          </p:spPr>
        </p:pic>
        <p:pic>
          <p:nvPicPr>
            <p:cNvPr id="1754" name="Google Shape;1754;p41"/>
            <p:cNvPicPr preferRelativeResize="0"/>
            <p:nvPr/>
          </p:nvPicPr>
          <p:blipFill rotWithShape="1">
            <a:blip r:embed="rId5">
              <a:alphaModFix/>
            </a:blip>
            <a:srcRect b="0" l="0" r="0" t="0"/>
            <a:stretch/>
          </p:blipFill>
          <p:spPr>
            <a:xfrm>
              <a:off x="9144000" y="-3412604"/>
              <a:ext cx="7786774" cy="4546036"/>
            </a:xfrm>
            <a:prstGeom prst="rect">
              <a:avLst/>
            </a:prstGeom>
            <a:noFill/>
            <a:ln>
              <a:noFill/>
            </a:ln>
          </p:spPr>
        </p:pic>
      </p:grpSp>
      <p:sp>
        <p:nvSpPr>
          <p:cNvPr id="1755" name="Google Shape;1755;p41"/>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Purple Rice</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9" name="Shape 1759"/>
        <p:cNvGrpSpPr/>
        <p:nvPr/>
      </p:nvGrpSpPr>
      <p:grpSpPr>
        <a:xfrm>
          <a:off x="0" y="0"/>
          <a:ext cx="0" cy="0"/>
          <a:chOff x="0" y="0"/>
          <a:chExt cx="0" cy="0"/>
        </a:xfrm>
      </p:grpSpPr>
      <p:pic>
        <p:nvPicPr>
          <p:cNvPr id="1760" name="Google Shape;1760;p42"/>
          <p:cNvPicPr preferRelativeResize="0"/>
          <p:nvPr/>
        </p:nvPicPr>
        <p:blipFill rotWithShape="1">
          <a:blip r:embed="rId3">
            <a:alphaModFix/>
          </a:blip>
          <a:srcRect b="0" l="0" r="0" t="0"/>
          <a:stretch/>
        </p:blipFill>
        <p:spPr>
          <a:xfrm>
            <a:off x="0" y="0"/>
            <a:ext cx="9144000" cy="6858000"/>
          </a:xfrm>
          <a:prstGeom prst="rect">
            <a:avLst/>
          </a:prstGeom>
          <a:noFill/>
          <a:ln>
            <a:noFill/>
          </a:ln>
        </p:spPr>
      </p:pic>
      <p:pic>
        <p:nvPicPr>
          <p:cNvPr descr="http://upload.wikimedia.org/wikipedia/commons/archive/d/da/20060520170505!Beta-carotene.png" id="1761" name="Google Shape;1761;p42"/>
          <p:cNvPicPr preferRelativeResize="0"/>
          <p:nvPr/>
        </p:nvPicPr>
        <p:blipFill rotWithShape="1">
          <a:blip r:embed="rId4">
            <a:alphaModFix/>
          </a:blip>
          <a:srcRect b="0" l="0" r="0" t="0"/>
          <a:stretch/>
        </p:blipFill>
        <p:spPr>
          <a:xfrm>
            <a:off x="403225" y="1230313"/>
            <a:ext cx="8329613" cy="1957387"/>
          </a:xfrm>
          <a:prstGeom prst="rect">
            <a:avLst/>
          </a:prstGeom>
          <a:noFill/>
          <a:ln>
            <a:noFill/>
          </a:ln>
        </p:spPr>
      </p:pic>
      <p:pic>
        <p:nvPicPr>
          <p:cNvPr descr="http://www.vialattea.net/spaw/image/biologia/Vecchie/Retinolo.jpg" id="1762" name="Google Shape;1762;p42"/>
          <p:cNvPicPr preferRelativeResize="0"/>
          <p:nvPr/>
        </p:nvPicPr>
        <p:blipFill rotWithShape="1">
          <a:blip r:embed="rId5">
            <a:alphaModFix/>
          </a:blip>
          <a:srcRect b="0" l="0" r="0" t="0"/>
          <a:stretch/>
        </p:blipFill>
        <p:spPr>
          <a:xfrm>
            <a:off x="2151063" y="3187700"/>
            <a:ext cx="4789487" cy="3595688"/>
          </a:xfrm>
          <a:prstGeom prst="rect">
            <a:avLst/>
          </a:prstGeom>
          <a:noFill/>
          <a:ln>
            <a:noFill/>
          </a:ln>
        </p:spPr>
      </p:pic>
      <p:sp>
        <p:nvSpPr>
          <p:cNvPr id="1763" name="Google Shape;1763;p42"/>
          <p:cNvSpPr/>
          <p:nvPr/>
        </p:nvSpPr>
        <p:spPr>
          <a:xfrm>
            <a:off x="4211638" y="3163888"/>
            <a:ext cx="649287" cy="974725"/>
          </a:xfrm>
          <a:prstGeom prst="downArrow">
            <a:avLst>
              <a:gd fmla="val 50000" name="adj1"/>
              <a:gd fmla="val 50000" name="adj2"/>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64" name="Google Shape;1764;p42"/>
          <p:cNvSpPr txBox="1"/>
          <p:nvPr/>
        </p:nvSpPr>
        <p:spPr>
          <a:xfrm>
            <a:off x="739775" y="3092450"/>
            <a:ext cx="3206750" cy="7080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4000">
                <a:solidFill>
                  <a:schemeClr val="dk1"/>
                </a:solidFill>
                <a:latin typeface="Calibri"/>
                <a:ea typeface="Calibri"/>
                <a:cs typeface="Calibri"/>
                <a:sym typeface="Calibri"/>
              </a:rPr>
              <a:t>Beta Carotene</a:t>
            </a:r>
            <a:endParaRPr/>
          </a:p>
        </p:txBody>
      </p:sp>
      <p:sp>
        <p:nvSpPr>
          <p:cNvPr id="1765" name="Google Shape;1765;p42"/>
          <p:cNvSpPr txBox="1"/>
          <p:nvPr/>
        </p:nvSpPr>
        <p:spPr>
          <a:xfrm>
            <a:off x="5337175" y="5453063"/>
            <a:ext cx="2538413" cy="7064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4000">
                <a:solidFill>
                  <a:schemeClr val="dk1"/>
                </a:solidFill>
                <a:latin typeface="Calibri"/>
                <a:ea typeface="Calibri"/>
                <a:cs typeface="Calibri"/>
                <a:sym typeface="Calibri"/>
              </a:rPr>
              <a:t>Vitamina A</a:t>
            </a:r>
            <a:endParaRPr/>
          </a:p>
        </p:txBody>
      </p:sp>
      <p:sp>
        <p:nvSpPr>
          <p:cNvPr id="1766" name="Google Shape;1766;p42"/>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Golden Rice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0" name="Shape 1770"/>
        <p:cNvGrpSpPr/>
        <p:nvPr/>
      </p:nvGrpSpPr>
      <p:grpSpPr>
        <a:xfrm>
          <a:off x="0" y="0"/>
          <a:ext cx="0" cy="0"/>
          <a:chOff x="0" y="0"/>
          <a:chExt cx="0" cy="0"/>
        </a:xfrm>
      </p:grpSpPr>
      <p:pic>
        <p:nvPicPr>
          <p:cNvPr descr="http://upload.wikimedia.org/wikipedia/commons/7/7d/Vitamin_A_deficiency.PNG" id="1771" name="Google Shape;1771;p43"/>
          <p:cNvPicPr preferRelativeResize="0"/>
          <p:nvPr/>
        </p:nvPicPr>
        <p:blipFill rotWithShape="1">
          <a:blip r:embed="rId3">
            <a:alphaModFix/>
          </a:blip>
          <a:srcRect b="0" l="0" r="0" t="0"/>
          <a:stretch/>
        </p:blipFill>
        <p:spPr>
          <a:xfrm>
            <a:off x="0" y="1071546"/>
            <a:ext cx="9122309" cy="4225618"/>
          </a:xfrm>
          <a:prstGeom prst="rect">
            <a:avLst/>
          </a:prstGeom>
          <a:noFill/>
          <a:ln>
            <a:noFill/>
          </a:ln>
        </p:spPr>
      </p:pic>
      <p:sp>
        <p:nvSpPr>
          <p:cNvPr id="1772" name="Google Shape;1772;p43"/>
          <p:cNvSpPr/>
          <p:nvPr/>
        </p:nvSpPr>
        <p:spPr>
          <a:xfrm>
            <a:off x="5643570" y="3929066"/>
            <a:ext cx="3143272" cy="2643206"/>
          </a:xfrm>
          <a:prstGeom prst="roundRect">
            <a:avLst>
              <a:gd fmla="val 16667" name="adj"/>
            </a:avLst>
          </a:prstGeom>
          <a:gradFill>
            <a:gsLst>
              <a:gs pos="0">
                <a:srgbClr val="DDEBCF">
                  <a:alpha val="0"/>
                </a:srgbClr>
              </a:gs>
              <a:gs pos="50000">
                <a:srgbClr val="9CB86E"/>
              </a:gs>
              <a:gs pos="100000">
                <a:srgbClr val="156B1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73" name="Google Shape;1773;p43"/>
          <p:cNvSpPr txBox="1"/>
          <p:nvPr/>
        </p:nvSpPr>
        <p:spPr>
          <a:xfrm>
            <a:off x="5795312" y="4698285"/>
            <a:ext cx="2799292" cy="1754326"/>
          </a:xfrm>
          <a:prstGeom prst="rect">
            <a:avLst/>
          </a:prstGeom>
          <a:noFill/>
          <a:ln>
            <a:noFill/>
          </a:ln>
        </p:spPr>
        <p:txBody>
          <a:bodyPr anchorCtr="0" anchor="t" bIns="45700" lIns="91425" spcFirstLastPara="1" rIns="91425" wrap="square" tIns="45700">
            <a:spAutoFit/>
          </a:bodyPr>
          <a:lstStyle/>
          <a:p>
            <a:pPr indent="-114300" lvl="0" marL="0" marR="0" rtl="0" algn="l">
              <a:spcBef>
                <a:spcPts val="0"/>
              </a:spcBef>
              <a:spcAft>
                <a:spcPts val="0"/>
              </a:spcAft>
              <a:buClr>
                <a:schemeClr val="dk1"/>
              </a:buClr>
              <a:buSzPts val="1800"/>
              <a:buFont typeface="Calibri"/>
              <a:buChar char="•"/>
            </a:pPr>
            <a:r>
              <a:rPr lang="it-IT" sz="1800">
                <a:solidFill>
                  <a:schemeClr val="dk1"/>
                </a:solidFill>
                <a:latin typeface="Calibri"/>
                <a:ea typeface="Calibri"/>
                <a:cs typeface="Calibri"/>
                <a:sym typeface="Calibri"/>
              </a:rPr>
              <a:t> Xeroftalmia</a:t>
            </a:r>
            <a:endParaRPr/>
          </a:p>
          <a:p>
            <a:pPr indent="-114300" lvl="0" marL="0" marR="0" rtl="0" algn="l">
              <a:spcBef>
                <a:spcPts val="0"/>
              </a:spcBef>
              <a:spcAft>
                <a:spcPts val="0"/>
              </a:spcAft>
              <a:buClr>
                <a:schemeClr val="dk1"/>
              </a:buClr>
              <a:buSzPts val="1800"/>
              <a:buFont typeface="Calibri"/>
              <a:buChar char="•"/>
            </a:pPr>
            <a:r>
              <a:rPr lang="it-IT" sz="1800">
                <a:solidFill>
                  <a:schemeClr val="dk1"/>
                </a:solidFill>
                <a:latin typeface="Calibri"/>
                <a:ea typeface="Calibri"/>
                <a:cs typeface="Calibri"/>
                <a:sym typeface="Calibri"/>
              </a:rPr>
              <a:t> Cecità Notturna</a:t>
            </a:r>
            <a:endParaRPr/>
          </a:p>
          <a:p>
            <a:pPr indent="-114300" lvl="0" marL="0" marR="0" rtl="0" algn="l">
              <a:spcBef>
                <a:spcPts val="0"/>
              </a:spcBef>
              <a:spcAft>
                <a:spcPts val="0"/>
              </a:spcAft>
              <a:buClr>
                <a:schemeClr val="dk1"/>
              </a:buClr>
              <a:buSzPts val="1800"/>
              <a:buFont typeface="Calibri"/>
              <a:buChar char="•"/>
            </a:pPr>
            <a:r>
              <a:rPr lang="it-IT" sz="1800">
                <a:solidFill>
                  <a:schemeClr val="dk1"/>
                </a:solidFill>
                <a:latin typeface="Calibri"/>
                <a:ea typeface="Calibri"/>
                <a:cs typeface="Calibri"/>
                <a:sym typeface="Calibri"/>
              </a:rPr>
              <a:t> Cecità Totale</a:t>
            </a:r>
            <a:endParaRPr/>
          </a:p>
          <a:p>
            <a:pPr indent="-114300" lvl="0" marL="0" marR="0" rtl="0" algn="l">
              <a:spcBef>
                <a:spcPts val="0"/>
              </a:spcBef>
              <a:spcAft>
                <a:spcPts val="0"/>
              </a:spcAft>
              <a:buClr>
                <a:schemeClr val="dk1"/>
              </a:buClr>
              <a:buSzPts val="1800"/>
              <a:buFont typeface="Calibri"/>
              <a:buChar char="•"/>
            </a:pPr>
            <a:r>
              <a:rPr lang="it-IT" sz="1800">
                <a:solidFill>
                  <a:schemeClr val="dk1"/>
                </a:solidFill>
                <a:latin typeface="Calibri"/>
                <a:ea typeface="Calibri"/>
                <a:cs typeface="Calibri"/>
                <a:sym typeface="Calibri"/>
              </a:rPr>
              <a:t> Anemia</a:t>
            </a:r>
            <a:endParaRPr/>
          </a:p>
          <a:p>
            <a:pPr indent="-114300" lvl="0" marL="0" marR="0" rtl="0" algn="l">
              <a:spcBef>
                <a:spcPts val="0"/>
              </a:spcBef>
              <a:spcAft>
                <a:spcPts val="0"/>
              </a:spcAft>
              <a:buClr>
                <a:schemeClr val="dk1"/>
              </a:buClr>
              <a:buSzPts val="1800"/>
              <a:buFont typeface="Calibri"/>
              <a:buChar char="•"/>
            </a:pPr>
            <a:r>
              <a:rPr lang="it-IT" sz="1800">
                <a:solidFill>
                  <a:schemeClr val="dk1"/>
                </a:solidFill>
                <a:latin typeface="Calibri"/>
                <a:ea typeface="Calibri"/>
                <a:cs typeface="Calibri"/>
                <a:sym typeface="Calibri"/>
              </a:rPr>
              <a:t> Disfunzioni Riproduttive</a:t>
            </a:r>
            <a:endParaRPr/>
          </a:p>
          <a:p>
            <a:pPr indent="-114300" lvl="0" marL="0" marR="0" rtl="0" algn="l">
              <a:spcBef>
                <a:spcPts val="0"/>
              </a:spcBef>
              <a:spcAft>
                <a:spcPts val="0"/>
              </a:spcAft>
              <a:buClr>
                <a:schemeClr val="dk1"/>
              </a:buClr>
              <a:buSzPts val="1800"/>
              <a:buFont typeface="Calibri"/>
              <a:buChar char="•"/>
            </a:pPr>
            <a:r>
              <a:rPr lang="it-IT" sz="1800">
                <a:solidFill>
                  <a:schemeClr val="dk1"/>
                </a:solidFill>
                <a:latin typeface="Calibri"/>
                <a:ea typeface="Calibri"/>
                <a:cs typeface="Calibri"/>
                <a:sym typeface="Calibri"/>
              </a:rPr>
              <a:t> Suscettibilità Alle Malattie</a:t>
            </a:r>
            <a:endParaRPr/>
          </a:p>
        </p:txBody>
      </p:sp>
      <p:sp>
        <p:nvSpPr>
          <p:cNvPr id="1774" name="Google Shape;1774;p43"/>
          <p:cNvSpPr txBox="1"/>
          <p:nvPr/>
        </p:nvSpPr>
        <p:spPr>
          <a:xfrm>
            <a:off x="238422" y="5429264"/>
            <a:ext cx="519443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2000">
                <a:solidFill>
                  <a:schemeClr val="dk1"/>
                </a:solidFill>
                <a:latin typeface="Calibri"/>
                <a:ea typeface="Calibri"/>
                <a:cs typeface="Calibri"/>
                <a:sym typeface="Calibri"/>
              </a:rPr>
              <a:t>Aree del mondo in cui c’è carenza di vitamina A</a:t>
            </a:r>
            <a:endParaRPr/>
          </a:p>
        </p:txBody>
      </p:sp>
      <p:sp>
        <p:nvSpPr>
          <p:cNvPr id="1775" name="Google Shape;1775;p43"/>
          <p:cNvSpPr txBox="1"/>
          <p:nvPr/>
        </p:nvSpPr>
        <p:spPr>
          <a:xfrm>
            <a:off x="5746540" y="4057158"/>
            <a:ext cx="2928958"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1800">
                <a:solidFill>
                  <a:schemeClr val="dk1"/>
                </a:solidFill>
                <a:latin typeface="Calibri"/>
                <a:ea typeface="Calibri"/>
                <a:cs typeface="Calibri"/>
                <a:sym typeface="Calibri"/>
              </a:rPr>
              <a:t>Effetti dovuti  alla mancanza di vitamina A</a:t>
            </a:r>
            <a:endParaRPr/>
          </a:p>
        </p:txBody>
      </p:sp>
      <p:sp>
        <p:nvSpPr>
          <p:cNvPr id="1776" name="Google Shape;1776;p43"/>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Golden Rice</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0" name="Shape 1780"/>
        <p:cNvGrpSpPr/>
        <p:nvPr/>
      </p:nvGrpSpPr>
      <p:grpSpPr>
        <a:xfrm>
          <a:off x="0" y="0"/>
          <a:ext cx="0" cy="0"/>
          <a:chOff x="0" y="0"/>
          <a:chExt cx="0" cy="0"/>
        </a:xfrm>
      </p:grpSpPr>
      <p:sp>
        <p:nvSpPr>
          <p:cNvPr id="1781" name="Google Shape;1781;p44"/>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Golden Rice</a:t>
            </a:r>
            <a:endParaRPr/>
          </a:p>
        </p:txBody>
      </p:sp>
      <p:pic>
        <p:nvPicPr>
          <p:cNvPr descr="The carotenoid biosynthesis pathway found in almost all plants. GGDP,... |  Download Scientific Diagram" id="1782" name="Google Shape;1782;p44"/>
          <p:cNvPicPr preferRelativeResize="0"/>
          <p:nvPr/>
        </p:nvPicPr>
        <p:blipFill rotWithShape="1">
          <a:blip r:embed="rId3">
            <a:alphaModFix/>
          </a:blip>
          <a:srcRect b="0" l="0" r="0" t="9440"/>
          <a:stretch/>
        </p:blipFill>
        <p:spPr>
          <a:xfrm>
            <a:off x="2611642" y="802542"/>
            <a:ext cx="4051179" cy="5715039"/>
          </a:xfrm>
          <a:prstGeom prst="rect">
            <a:avLst/>
          </a:prstGeom>
          <a:noFill/>
          <a:ln>
            <a:noFill/>
          </a:ln>
        </p:spPr>
      </p:pic>
      <p:sp>
        <p:nvSpPr>
          <p:cNvPr id="1783" name="Google Shape;1783;p44"/>
          <p:cNvSpPr txBox="1"/>
          <p:nvPr/>
        </p:nvSpPr>
        <p:spPr>
          <a:xfrm>
            <a:off x="31532" y="6502171"/>
            <a:ext cx="377417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dk1"/>
                </a:solidFill>
                <a:latin typeface="Calibri"/>
                <a:ea typeface="Calibri"/>
                <a:cs typeface="Calibri"/>
                <a:sym typeface="Calibri"/>
              </a:rPr>
              <a:t>Pathway anabolico deli carotenoidi e xantofille in pianta</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7" name="Shape 1787"/>
        <p:cNvGrpSpPr/>
        <p:nvPr/>
      </p:nvGrpSpPr>
      <p:grpSpPr>
        <a:xfrm>
          <a:off x="0" y="0"/>
          <a:ext cx="0" cy="0"/>
          <a:chOff x="0" y="0"/>
          <a:chExt cx="0" cy="0"/>
        </a:xfrm>
      </p:grpSpPr>
      <p:sp>
        <p:nvSpPr>
          <p:cNvPr id="1788" name="Google Shape;1788;p45"/>
          <p:cNvSpPr/>
          <p:nvPr/>
        </p:nvSpPr>
        <p:spPr>
          <a:xfrm>
            <a:off x="214282" y="785794"/>
            <a:ext cx="8643998" cy="928694"/>
          </a:xfrm>
          <a:prstGeom prst="roundRect">
            <a:avLst>
              <a:gd fmla="val 16667" name="adj"/>
            </a:avLst>
          </a:prstGeom>
          <a:gradFill>
            <a:gsLst>
              <a:gs pos="0">
                <a:srgbClr val="DDEBCF">
                  <a:alpha val="0"/>
                </a:srgbClr>
              </a:gs>
              <a:gs pos="50000">
                <a:srgbClr val="9CB86E"/>
              </a:gs>
              <a:gs pos="100000">
                <a:srgbClr val="156B1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789" name="Google Shape;1789;p45"/>
          <p:cNvPicPr preferRelativeResize="0"/>
          <p:nvPr/>
        </p:nvPicPr>
        <p:blipFill rotWithShape="1">
          <a:blip r:embed="rId3">
            <a:alphaModFix/>
          </a:blip>
          <a:srcRect b="0" l="0" r="0" t="0"/>
          <a:stretch/>
        </p:blipFill>
        <p:spPr>
          <a:xfrm>
            <a:off x="4929190" y="1714488"/>
            <a:ext cx="3857625" cy="3030537"/>
          </a:xfrm>
          <a:prstGeom prst="rect">
            <a:avLst/>
          </a:prstGeom>
          <a:noFill/>
          <a:ln>
            <a:noFill/>
          </a:ln>
        </p:spPr>
      </p:pic>
      <p:pic>
        <p:nvPicPr>
          <p:cNvPr id="1790" name="Google Shape;1790;p45"/>
          <p:cNvPicPr preferRelativeResize="0"/>
          <p:nvPr/>
        </p:nvPicPr>
        <p:blipFill rotWithShape="1">
          <a:blip r:embed="rId4">
            <a:alphaModFix/>
          </a:blip>
          <a:srcRect b="43489" l="13499" r="14499" t="5592"/>
          <a:stretch/>
        </p:blipFill>
        <p:spPr>
          <a:xfrm>
            <a:off x="5333880" y="4857760"/>
            <a:ext cx="1346200" cy="1428760"/>
          </a:xfrm>
          <a:prstGeom prst="rect">
            <a:avLst/>
          </a:prstGeom>
          <a:noFill/>
          <a:ln>
            <a:noFill/>
          </a:ln>
        </p:spPr>
      </p:pic>
      <p:pic>
        <p:nvPicPr>
          <p:cNvPr id="1791" name="Google Shape;1791;p45"/>
          <p:cNvPicPr preferRelativeResize="0"/>
          <p:nvPr/>
        </p:nvPicPr>
        <p:blipFill rotWithShape="1">
          <a:blip r:embed="rId5">
            <a:alphaModFix/>
          </a:blip>
          <a:srcRect b="0" l="0" r="29629" t="0"/>
          <a:stretch/>
        </p:blipFill>
        <p:spPr>
          <a:xfrm>
            <a:off x="7020467" y="4857761"/>
            <a:ext cx="1348343" cy="1428760"/>
          </a:xfrm>
          <a:prstGeom prst="rect">
            <a:avLst/>
          </a:prstGeom>
          <a:noFill/>
          <a:ln>
            <a:noFill/>
          </a:ln>
        </p:spPr>
      </p:pic>
      <p:sp>
        <p:nvSpPr>
          <p:cNvPr id="1792" name="Google Shape;1792;p45"/>
          <p:cNvSpPr txBox="1"/>
          <p:nvPr/>
        </p:nvSpPr>
        <p:spPr>
          <a:xfrm>
            <a:off x="7056280" y="6286520"/>
            <a:ext cx="132568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it-IT" sz="1200">
                <a:solidFill>
                  <a:schemeClr val="dk1"/>
                </a:solidFill>
                <a:latin typeface="Calibri"/>
                <a:ea typeface="Calibri"/>
                <a:cs typeface="Calibri"/>
                <a:sym typeface="Calibri"/>
              </a:rPr>
              <a:t>Erwinia uredovora</a:t>
            </a:r>
            <a:endParaRPr i="1" sz="1200">
              <a:solidFill>
                <a:schemeClr val="dk1"/>
              </a:solidFill>
              <a:latin typeface="Calibri"/>
              <a:ea typeface="Calibri"/>
              <a:cs typeface="Calibri"/>
              <a:sym typeface="Calibri"/>
            </a:endParaRPr>
          </a:p>
        </p:txBody>
      </p:sp>
      <p:sp>
        <p:nvSpPr>
          <p:cNvPr id="1793" name="Google Shape;1793;p45"/>
          <p:cNvSpPr txBox="1"/>
          <p:nvPr/>
        </p:nvSpPr>
        <p:spPr>
          <a:xfrm>
            <a:off x="5119566" y="6286520"/>
            <a:ext cx="174522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it-IT" sz="1200">
                <a:solidFill>
                  <a:schemeClr val="dk1"/>
                </a:solidFill>
                <a:latin typeface="Calibri"/>
                <a:ea typeface="Calibri"/>
                <a:cs typeface="Calibri"/>
                <a:sym typeface="Calibri"/>
              </a:rPr>
              <a:t>Narcissus psudonarcissus</a:t>
            </a:r>
            <a:endParaRPr i="1" sz="1200">
              <a:solidFill>
                <a:schemeClr val="dk1"/>
              </a:solidFill>
              <a:latin typeface="Calibri"/>
              <a:ea typeface="Calibri"/>
              <a:cs typeface="Calibri"/>
              <a:sym typeface="Calibri"/>
            </a:endParaRPr>
          </a:p>
        </p:txBody>
      </p:sp>
      <p:sp>
        <p:nvSpPr>
          <p:cNvPr id="1794" name="Google Shape;1794;p45"/>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Golden Rice</a:t>
            </a:r>
            <a:endParaRPr/>
          </a:p>
        </p:txBody>
      </p:sp>
      <p:sp>
        <p:nvSpPr>
          <p:cNvPr id="1795" name="Google Shape;1795;p45"/>
          <p:cNvSpPr txBox="1"/>
          <p:nvPr/>
        </p:nvSpPr>
        <p:spPr>
          <a:xfrm>
            <a:off x="285720" y="785794"/>
            <a:ext cx="8501122" cy="92333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800">
                <a:solidFill>
                  <a:schemeClr val="dk1"/>
                </a:solidFill>
                <a:latin typeface="Calibri"/>
                <a:ea typeface="Calibri"/>
                <a:cs typeface="Calibri"/>
                <a:sym typeface="Calibri"/>
              </a:rPr>
              <a:t>Progetto che ha avuto una durata di otto anni su iniziativa della Fondazione Rockefeller a cui hanno partecipato il Prof. Ingo Potrykus dell'Istituto federale svizzero di tecnologia e Peter Beyer dell'Università di Friburgo</a:t>
            </a:r>
            <a:endParaRPr/>
          </a:p>
        </p:txBody>
      </p:sp>
      <p:pic>
        <p:nvPicPr>
          <p:cNvPr id="1796" name="Google Shape;1796;p45"/>
          <p:cNvPicPr preferRelativeResize="0"/>
          <p:nvPr/>
        </p:nvPicPr>
        <p:blipFill rotWithShape="1">
          <a:blip r:embed="rId6">
            <a:alphaModFix/>
          </a:blip>
          <a:srcRect b="0" l="0" r="0" t="0"/>
          <a:stretch/>
        </p:blipFill>
        <p:spPr>
          <a:xfrm>
            <a:off x="0" y="2285992"/>
            <a:ext cx="5084792" cy="3786214"/>
          </a:xfrm>
          <a:prstGeom prst="rect">
            <a:avLst/>
          </a:prstGeom>
          <a:noFill/>
          <a:ln>
            <a:noFill/>
          </a:ln>
        </p:spPr>
      </p:pic>
      <p:sp>
        <p:nvSpPr>
          <p:cNvPr id="1797" name="Google Shape;1797;p45"/>
          <p:cNvSpPr txBox="1"/>
          <p:nvPr/>
        </p:nvSpPr>
        <p:spPr>
          <a:xfrm>
            <a:off x="8227401" y="2154991"/>
            <a:ext cx="2632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dk1"/>
                </a:solidFill>
                <a:latin typeface="Calibri"/>
                <a:ea typeface="Calibri"/>
                <a:cs typeface="Calibri"/>
                <a:sym typeface="Calibri"/>
              </a:rPr>
              <a:t>1</a:t>
            </a:r>
            <a:endParaRPr/>
          </a:p>
        </p:txBody>
      </p:sp>
      <p:sp>
        <p:nvSpPr>
          <p:cNvPr id="1798" name="Google Shape;1798;p45"/>
          <p:cNvSpPr txBox="1"/>
          <p:nvPr/>
        </p:nvSpPr>
        <p:spPr>
          <a:xfrm>
            <a:off x="7249619" y="2667120"/>
            <a:ext cx="2632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dk1"/>
                </a:solidFill>
                <a:latin typeface="Calibri"/>
                <a:ea typeface="Calibri"/>
                <a:cs typeface="Calibri"/>
                <a:sym typeface="Calibri"/>
              </a:rPr>
              <a:t>2</a:t>
            </a:r>
            <a:endParaRPr/>
          </a:p>
        </p:txBody>
      </p:sp>
      <p:sp>
        <p:nvSpPr>
          <p:cNvPr id="1799" name="Google Shape;1799;p45"/>
          <p:cNvSpPr txBox="1"/>
          <p:nvPr/>
        </p:nvSpPr>
        <p:spPr>
          <a:xfrm>
            <a:off x="7237744" y="3306752"/>
            <a:ext cx="2632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dk1"/>
                </a:solidFill>
                <a:latin typeface="Calibri"/>
                <a:ea typeface="Calibri"/>
                <a:cs typeface="Calibri"/>
                <a:sym typeface="Calibri"/>
              </a:rPr>
              <a:t>2</a:t>
            </a:r>
            <a:endParaRPr/>
          </a:p>
        </p:txBody>
      </p:sp>
      <p:sp>
        <p:nvSpPr>
          <p:cNvPr id="1800" name="Google Shape;1800;p45"/>
          <p:cNvSpPr txBox="1"/>
          <p:nvPr/>
        </p:nvSpPr>
        <p:spPr>
          <a:xfrm>
            <a:off x="8572528" y="3714752"/>
            <a:ext cx="2632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dk1"/>
                </a:solidFill>
                <a:latin typeface="Calibri"/>
                <a:ea typeface="Calibri"/>
                <a:cs typeface="Calibri"/>
                <a:sym typeface="Calibri"/>
              </a:rPr>
              <a:t>1</a:t>
            </a:r>
            <a:endParaRPr/>
          </a:p>
        </p:txBody>
      </p:sp>
      <p:sp>
        <p:nvSpPr>
          <p:cNvPr id="1801" name="Google Shape;1801;p45"/>
          <p:cNvSpPr txBox="1"/>
          <p:nvPr/>
        </p:nvSpPr>
        <p:spPr>
          <a:xfrm>
            <a:off x="7024642" y="4857760"/>
            <a:ext cx="2632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lt1"/>
                </a:solidFill>
                <a:latin typeface="Calibri"/>
                <a:ea typeface="Calibri"/>
                <a:cs typeface="Calibri"/>
                <a:sym typeface="Calibri"/>
              </a:rPr>
              <a:t>2</a:t>
            </a:r>
            <a:endParaRPr/>
          </a:p>
        </p:txBody>
      </p:sp>
      <p:sp>
        <p:nvSpPr>
          <p:cNvPr id="1802" name="Google Shape;1802;p45"/>
          <p:cNvSpPr txBox="1"/>
          <p:nvPr/>
        </p:nvSpPr>
        <p:spPr>
          <a:xfrm>
            <a:off x="5333880" y="4857760"/>
            <a:ext cx="2632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lt1"/>
                </a:solidFill>
                <a:latin typeface="Calibri"/>
                <a:ea typeface="Calibri"/>
                <a:cs typeface="Calibri"/>
                <a:sym typeface="Calibri"/>
              </a:rPr>
              <a:t>1</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6" name="Shape 1806"/>
        <p:cNvGrpSpPr/>
        <p:nvPr/>
      </p:nvGrpSpPr>
      <p:grpSpPr>
        <a:xfrm>
          <a:off x="0" y="0"/>
          <a:ext cx="0" cy="0"/>
          <a:chOff x="0" y="0"/>
          <a:chExt cx="0" cy="0"/>
        </a:xfrm>
      </p:grpSpPr>
      <p:sp>
        <p:nvSpPr>
          <p:cNvPr id="1807" name="Google Shape;1807;p46"/>
          <p:cNvSpPr/>
          <p:nvPr/>
        </p:nvSpPr>
        <p:spPr>
          <a:xfrm>
            <a:off x="214282" y="928670"/>
            <a:ext cx="4643470" cy="1500198"/>
          </a:xfrm>
          <a:prstGeom prst="roundRect">
            <a:avLst>
              <a:gd fmla="val 11209" name="adj"/>
            </a:avLst>
          </a:prstGeom>
          <a:gradFill>
            <a:gsLst>
              <a:gs pos="0">
                <a:srgbClr val="DDEBCF">
                  <a:alpha val="0"/>
                </a:srgbClr>
              </a:gs>
              <a:gs pos="50000">
                <a:srgbClr val="9CB86E"/>
              </a:gs>
              <a:gs pos="100000">
                <a:srgbClr val="156B1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808" name="Google Shape;1808;p46"/>
          <p:cNvPicPr preferRelativeResize="0"/>
          <p:nvPr/>
        </p:nvPicPr>
        <p:blipFill rotWithShape="1">
          <a:blip r:embed="rId3">
            <a:alphaModFix/>
          </a:blip>
          <a:srcRect b="0" l="0" r="0" t="0"/>
          <a:stretch/>
        </p:blipFill>
        <p:spPr>
          <a:xfrm>
            <a:off x="5786446" y="887725"/>
            <a:ext cx="2312364" cy="2662965"/>
          </a:xfrm>
          <a:prstGeom prst="rect">
            <a:avLst/>
          </a:prstGeom>
          <a:noFill/>
          <a:ln>
            <a:noFill/>
          </a:ln>
        </p:spPr>
      </p:pic>
      <p:sp>
        <p:nvSpPr>
          <p:cNvPr id="1809" name="Google Shape;1809;p46"/>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Golden Rice</a:t>
            </a:r>
            <a:endParaRPr/>
          </a:p>
        </p:txBody>
      </p:sp>
      <p:sp>
        <p:nvSpPr>
          <p:cNvPr id="1810" name="Google Shape;1810;p46"/>
          <p:cNvSpPr txBox="1"/>
          <p:nvPr/>
        </p:nvSpPr>
        <p:spPr>
          <a:xfrm>
            <a:off x="285720" y="928670"/>
            <a:ext cx="4566718" cy="147732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800">
                <a:solidFill>
                  <a:schemeClr val="dk1"/>
                </a:solidFill>
                <a:latin typeface="Calibri"/>
                <a:ea typeface="Calibri"/>
                <a:cs typeface="Calibri"/>
                <a:sym typeface="Calibri"/>
              </a:rPr>
              <a:t>Progetto che ha avuto una durata di otto anni su iniziativa della Fondazione Rockefeller a cui hanno partecipato il Prof. Ingo Potrykus dell'Istituto federale svizzero di tecnologia e Peter Beyer dell'Università di Friburgo</a:t>
            </a:r>
            <a:endParaRPr/>
          </a:p>
        </p:txBody>
      </p:sp>
      <p:pic>
        <p:nvPicPr>
          <p:cNvPr id="1811" name="Google Shape;1811;p46"/>
          <p:cNvPicPr preferRelativeResize="0"/>
          <p:nvPr/>
        </p:nvPicPr>
        <p:blipFill rotWithShape="1">
          <a:blip r:embed="rId4">
            <a:alphaModFix/>
          </a:blip>
          <a:srcRect b="0" l="0" r="0" t="0"/>
          <a:stretch/>
        </p:blipFill>
        <p:spPr>
          <a:xfrm>
            <a:off x="0" y="2786058"/>
            <a:ext cx="5084792" cy="3786214"/>
          </a:xfrm>
          <a:prstGeom prst="rect">
            <a:avLst/>
          </a:prstGeom>
          <a:noFill/>
          <a:ln>
            <a:noFill/>
          </a:ln>
        </p:spPr>
      </p:pic>
      <p:grpSp>
        <p:nvGrpSpPr>
          <p:cNvPr id="1812" name="Google Shape;1812;p46"/>
          <p:cNvGrpSpPr/>
          <p:nvPr/>
        </p:nvGrpSpPr>
        <p:grpSpPr>
          <a:xfrm>
            <a:off x="5715008" y="3571876"/>
            <a:ext cx="2476500" cy="3143272"/>
            <a:chOff x="5500694" y="2357430"/>
            <a:chExt cx="2476500" cy="3143272"/>
          </a:xfrm>
        </p:grpSpPr>
        <p:pic>
          <p:nvPicPr>
            <p:cNvPr id="1813" name="Google Shape;1813;p46"/>
            <p:cNvPicPr preferRelativeResize="0"/>
            <p:nvPr/>
          </p:nvPicPr>
          <p:blipFill rotWithShape="1">
            <a:blip r:embed="rId5">
              <a:alphaModFix/>
            </a:blip>
            <a:srcRect b="57242" l="0" r="0" t="2311"/>
            <a:stretch/>
          </p:blipFill>
          <p:spPr>
            <a:xfrm>
              <a:off x="5500694" y="2357430"/>
              <a:ext cx="2476500" cy="2500330"/>
            </a:xfrm>
            <a:prstGeom prst="rect">
              <a:avLst/>
            </a:prstGeom>
            <a:noFill/>
            <a:ln>
              <a:noFill/>
            </a:ln>
          </p:spPr>
        </p:pic>
        <p:pic>
          <p:nvPicPr>
            <p:cNvPr id="1814" name="Google Shape;1814;p46"/>
            <p:cNvPicPr preferRelativeResize="0"/>
            <p:nvPr/>
          </p:nvPicPr>
          <p:blipFill rotWithShape="1">
            <a:blip r:embed="rId5">
              <a:alphaModFix/>
            </a:blip>
            <a:srcRect b="5237" l="0" r="0" t="83206"/>
            <a:stretch/>
          </p:blipFill>
          <p:spPr>
            <a:xfrm>
              <a:off x="5500694" y="4786322"/>
              <a:ext cx="2476500" cy="714380"/>
            </a:xfrm>
            <a:prstGeom prst="rect">
              <a:avLst/>
            </a:prstGeom>
            <a:noFill/>
            <a:ln>
              <a:noFill/>
            </a:ln>
          </p:spPr>
        </p:pic>
        <p:sp>
          <p:nvSpPr>
            <p:cNvPr id="1815" name="Google Shape;1815;p46"/>
            <p:cNvSpPr/>
            <p:nvPr/>
          </p:nvSpPr>
          <p:spPr>
            <a:xfrm>
              <a:off x="7758132" y="5357826"/>
              <a:ext cx="214314" cy="142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9" name="Shape 1819"/>
        <p:cNvGrpSpPr/>
        <p:nvPr/>
      </p:nvGrpSpPr>
      <p:grpSpPr>
        <a:xfrm>
          <a:off x="0" y="0"/>
          <a:ext cx="0" cy="0"/>
          <a:chOff x="0" y="0"/>
          <a:chExt cx="0" cy="0"/>
        </a:xfrm>
      </p:grpSpPr>
      <p:grpSp>
        <p:nvGrpSpPr>
          <p:cNvPr id="1820" name="Google Shape;1820;p47"/>
          <p:cNvGrpSpPr/>
          <p:nvPr/>
        </p:nvGrpSpPr>
        <p:grpSpPr>
          <a:xfrm>
            <a:off x="857224" y="724806"/>
            <a:ext cx="7496175" cy="2241874"/>
            <a:chOff x="857224" y="615622"/>
            <a:chExt cx="7496175" cy="2241874"/>
          </a:xfrm>
        </p:grpSpPr>
        <p:pic>
          <p:nvPicPr>
            <p:cNvPr id="1821" name="Google Shape;1821;p47"/>
            <p:cNvPicPr preferRelativeResize="0"/>
            <p:nvPr/>
          </p:nvPicPr>
          <p:blipFill rotWithShape="1">
            <a:blip r:embed="rId3">
              <a:alphaModFix/>
            </a:blip>
            <a:srcRect b="48317" l="0" r="0" t="28846"/>
            <a:stretch/>
          </p:blipFill>
          <p:spPr>
            <a:xfrm>
              <a:off x="857224" y="1500174"/>
              <a:ext cx="7496175" cy="1357322"/>
            </a:xfrm>
            <a:prstGeom prst="rect">
              <a:avLst/>
            </a:prstGeom>
            <a:noFill/>
            <a:ln>
              <a:noFill/>
            </a:ln>
          </p:spPr>
        </p:pic>
        <p:pic>
          <p:nvPicPr>
            <p:cNvPr id="1822" name="Google Shape;1822;p47"/>
            <p:cNvPicPr preferRelativeResize="0"/>
            <p:nvPr/>
          </p:nvPicPr>
          <p:blipFill rotWithShape="1">
            <a:blip r:embed="rId3">
              <a:alphaModFix/>
            </a:blip>
            <a:srcRect b="84535" l="0" r="0" t="0"/>
            <a:stretch/>
          </p:blipFill>
          <p:spPr>
            <a:xfrm>
              <a:off x="857224" y="615622"/>
              <a:ext cx="7496175" cy="919170"/>
            </a:xfrm>
            <a:prstGeom prst="rect">
              <a:avLst/>
            </a:prstGeom>
            <a:noFill/>
            <a:ln>
              <a:noFill/>
            </a:ln>
          </p:spPr>
        </p:pic>
      </p:grpSp>
      <p:pic>
        <p:nvPicPr>
          <p:cNvPr id="1823" name="Google Shape;1823;p47"/>
          <p:cNvPicPr preferRelativeResize="0"/>
          <p:nvPr/>
        </p:nvPicPr>
        <p:blipFill rotWithShape="1">
          <a:blip r:embed="rId4">
            <a:alphaModFix/>
          </a:blip>
          <a:srcRect b="0" l="0" r="0" t="0"/>
          <a:stretch/>
        </p:blipFill>
        <p:spPr>
          <a:xfrm>
            <a:off x="-7938" y="2936875"/>
            <a:ext cx="9151938" cy="3921125"/>
          </a:xfrm>
          <a:prstGeom prst="rect">
            <a:avLst/>
          </a:prstGeom>
          <a:noFill/>
          <a:ln>
            <a:noFill/>
          </a:ln>
        </p:spPr>
      </p:pic>
      <p:sp>
        <p:nvSpPr>
          <p:cNvPr id="1824" name="Google Shape;1824;p47"/>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Golden Rice</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8" name="Shape 1828"/>
        <p:cNvGrpSpPr/>
        <p:nvPr/>
      </p:nvGrpSpPr>
      <p:grpSpPr>
        <a:xfrm>
          <a:off x="0" y="0"/>
          <a:ext cx="0" cy="0"/>
          <a:chOff x="0" y="0"/>
          <a:chExt cx="0" cy="0"/>
        </a:xfrm>
      </p:grpSpPr>
      <p:sp>
        <p:nvSpPr>
          <p:cNvPr id="1829" name="Google Shape;1829;p48"/>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Purple Tomato</a:t>
            </a:r>
            <a:endParaRPr sz="2800">
              <a:solidFill>
                <a:schemeClr val="dk1"/>
              </a:solidFill>
              <a:latin typeface="Calibri"/>
              <a:ea typeface="Calibri"/>
              <a:cs typeface="Calibri"/>
              <a:sym typeface="Calibri"/>
            </a:endParaRPr>
          </a:p>
        </p:txBody>
      </p:sp>
      <p:grpSp>
        <p:nvGrpSpPr>
          <p:cNvPr id="1830" name="Google Shape;1830;p48"/>
          <p:cNvGrpSpPr/>
          <p:nvPr/>
        </p:nvGrpSpPr>
        <p:grpSpPr>
          <a:xfrm>
            <a:off x="71406" y="857256"/>
            <a:ext cx="8758442" cy="6000744"/>
            <a:chOff x="215900" y="857256"/>
            <a:chExt cx="8758442" cy="6000744"/>
          </a:xfrm>
        </p:grpSpPr>
        <p:pic>
          <p:nvPicPr>
            <p:cNvPr id="1831" name="Google Shape;1831;p48"/>
            <p:cNvPicPr preferRelativeResize="0"/>
            <p:nvPr/>
          </p:nvPicPr>
          <p:blipFill rotWithShape="1">
            <a:blip r:embed="rId3">
              <a:alphaModFix/>
            </a:blip>
            <a:srcRect b="84375" l="0" r="0" t="0"/>
            <a:stretch/>
          </p:blipFill>
          <p:spPr>
            <a:xfrm>
              <a:off x="215900" y="857256"/>
              <a:ext cx="8688622" cy="1071546"/>
            </a:xfrm>
            <a:prstGeom prst="rect">
              <a:avLst/>
            </a:prstGeom>
            <a:noFill/>
            <a:ln>
              <a:noFill/>
            </a:ln>
          </p:spPr>
        </p:pic>
        <p:pic>
          <p:nvPicPr>
            <p:cNvPr id="1832" name="Google Shape;1832;p48"/>
            <p:cNvPicPr preferRelativeResize="0"/>
            <p:nvPr/>
          </p:nvPicPr>
          <p:blipFill rotWithShape="1">
            <a:blip r:embed="rId3">
              <a:alphaModFix/>
            </a:blip>
            <a:srcRect b="0" l="0" r="0" t="27985"/>
            <a:stretch/>
          </p:blipFill>
          <p:spPr>
            <a:xfrm>
              <a:off x="285720" y="1857364"/>
              <a:ext cx="8688622" cy="4938722"/>
            </a:xfrm>
            <a:prstGeom prst="rect">
              <a:avLst/>
            </a:prstGeom>
            <a:noFill/>
            <a:ln>
              <a:noFill/>
            </a:ln>
          </p:spPr>
        </p:pic>
        <p:sp>
          <p:nvSpPr>
            <p:cNvPr id="1833" name="Google Shape;1833;p48"/>
            <p:cNvSpPr/>
            <p:nvPr/>
          </p:nvSpPr>
          <p:spPr>
            <a:xfrm>
              <a:off x="4572000" y="3571876"/>
              <a:ext cx="4357718" cy="328612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pic>
        <p:nvPicPr>
          <p:cNvPr id="1834" name="Google Shape;1834;p48"/>
          <p:cNvPicPr preferRelativeResize="0"/>
          <p:nvPr/>
        </p:nvPicPr>
        <p:blipFill rotWithShape="1">
          <a:blip r:embed="rId4">
            <a:alphaModFix/>
          </a:blip>
          <a:srcRect b="29982" l="63620" r="2631" t="3644"/>
          <a:stretch/>
        </p:blipFill>
        <p:spPr>
          <a:xfrm>
            <a:off x="4388180" y="4170676"/>
            <a:ext cx="2571768" cy="2428892"/>
          </a:xfrm>
          <a:prstGeom prst="rect">
            <a:avLst/>
          </a:prstGeom>
          <a:noFill/>
          <a:ln>
            <a:noFill/>
          </a:ln>
        </p:spPr>
      </p:pic>
      <p:grpSp>
        <p:nvGrpSpPr>
          <p:cNvPr id="1835" name="Google Shape;1835;p48"/>
          <p:cNvGrpSpPr/>
          <p:nvPr/>
        </p:nvGrpSpPr>
        <p:grpSpPr>
          <a:xfrm>
            <a:off x="4332662" y="3500438"/>
            <a:ext cx="4633914" cy="561980"/>
            <a:chOff x="4510086" y="3500438"/>
            <a:chExt cx="4633914" cy="561980"/>
          </a:xfrm>
        </p:grpSpPr>
        <p:pic>
          <p:nvPicPr>
            <p:cNvPr id="1836" name="Google Shape;1836;p48"/>
            <p:cNvPicPr preferRelativeResize="0"/>
            <p:nvPr/>
          </p:nvPicPr>
          <p:blipFill rotWithShape="1">
            <a:blip r:embed="rId4">
              <a:alphaModFix/>
            </a:blip>
            <a:srcRect b="82691" l="0" r="39191" t="1951"/>
            <a:stretch/>
          </p:blipFill>
          <p:spPr>
            <a:xfrm>
              <a:off x="4510086" y="3500438"/>
              <a:ext cx="4633914" cy="561980"/>
            </a:xfrm>
            <a:prstGeom prst="rect">
              <a:avLst/>
            </a:prstGeom>
            <a:noFill/>
            <a:ln>
              <a:noFill/>
            </a:ln>
          </p:spPr>
        </p:pic>
        <p:sp>
          <p:nvSpPr>
            <p:cNvPr id="1837" name="Google Shape;1837;p48"/>
            <p:cNvSpPr/>
            <p:nvPr/>
          </p:nvSpPr>
          <p:spPr>
            <a:xfrm>
              <a:off x="4643438" y="3500438"/>
              <a:ext cx="214314" cy="21431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838" name="Google Shape;1838;p48"/>
          <p:cNvSpPr txBox="1"/>
          <p:nvPr/>
        </p:nvSpPr>
        <p:spPr>
          <a:xfrm>
            <a:off x="6946300" y="4132930"/>
            <a:ext cx="2143108" cy="270843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1000">
                <a:solidFill>
                  <a:schemeClr val="dk1"/>
                </a:solidFill>
                <a:latin typeface="Calibri"/>
                <a:ea typeface="Calibri"/>
                <a:cs typeface="Calibri"/>
                <a:sym typeface="Calibri"/>
              </a:rPr>
              <a:t>Figure 1</a:t>
            </a:r>
            <a:r>
              <a:rPr lang="it-IT" sz="1000">
                <a:solidFill>
                  <a:schemeClr val="dk1"/>
                </a:solidFill>
                <a:latin typeface="Calibri"/>
                <a:ea typeface="Calibri"/>
                <a:cs typeface="Calibri"/>
                <a:sym typeface="Calibri"/>
              </a:rPr>
              <a:t> Fruit-specific phenotypes of T1 generation tomatoes (cv. MicroTom) expressing both Del and Ros1 under the control of the E8 promoter. </a:t>
            </a:r>
            <a:r>
              <a:rPr b="1" lang="it-IT" sz="1000">
                <a:solidFill>
                  <a:schemeClr val="dk1"/>
                </a:solidFill>
                <a:latin typeface="Calibri"/>
                <a:ea typeface="Calibri"/>
                <a:cs typeface="Calibri"/>
                <a:sym typeface="Calibri"/>
              </a:rPr>
              <a:t>(a)</a:t>
            </a:r>
            <a:r>
              <a:rPr lang="it-IT" sz="1000">
                <a:solidFill>
                  <a:schemeClr val="dk1"/>
                </a:solidFill>
                <a:latin typeface="Calibri"/>
                <a:ea typeface="Calibri"/>
                <a:cs typeface="Calibri"/>
                <a:sym typeface="Calibri"/>
              </a:rPr>
              <a:t> Map of T-DNA region of the binary vector used for transformation. LB, left T-DNA border region; RB, right T-DNA border region; Kan</a:t>
            </a:r>
            <a:r>
              <a:rPr baseline="30000" lang="it-IT" sz="1000">
                <a:solidFill>
                  <a:schemeClr val="dk1"/>
                </a:solidFill>
                <a:latin typeface="Calibri"/>
                <a:ea typeface="Calibri"/>
                <a:cs typeface="Calibri"/>
                <a:sym typeface="Calibri"/>
              </a:rPr>
              <a:t>r</a:t>
            </a:r>
            <a:r>
              <a:rPr lang="it-IT" sz="1000">
                <a:solidFill>
                  <a:schemeClr val="dk1"/>
                </a:solidFill>
                <a:latin typeface="Calibri"/>
                <a:ea typeface="Calibri"/>
                <a:cs typeface="Calibri"/>
                <a:sym typeface="Calibri"/>
              </a:rPr>
              <a:t>, nptII gene conferring kanamycin resistance under the control of the nos promoter; cmv3’, terminator region of cauliflower mosaic virus. </a:t>
            </a:r>
            <a:r>
              <a:rPr b="1" lang="it-IT" sz="1000">
                <a:solidFill>
                  <a:schemeClr val="dk1"/>
                </a:solidFill>
                <a:latin typeface="Calibri"/>
                <a:ea typeface="Calibri"/>
                <a:cs typeface="Calibri"/>
                <a:sym typeface="Calibri"/>
              </a:rPr>
              <a:t>(b)</a:t>
            </a:r>
            <a:r>
              <a:rPr lang="it-IT" sz="1000">
                <a:solidFill>
                  <a:schemeClr val="dk1"/>
                </a:solidFill>
                <a:latin typeface="Calibri"/>
                <a:ea typeface="Calibri"/>
                <a:cs typeface="Calibri"/>
                <a:sym typeface="Calibri"/>
              </a:rPr>
              <a:t> Whole and cross-section of ripe wild-type and Del/Ros1N tomato fruit. All scale bars, 2 cm.</a:t>
            </a:r>
            <a:endParaRPr sz="10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000">
              <a:solidFill>
                <a:schemeClr val="dk1"/>
              </a:solidFill>
              <a:latin typeface="Calibri"/>
              <a:ea typeface="Calibri"/>
              <a:cs typeface="Calibri"/>
              <a:sym typeface="Calibri"/>
            </a:endParaRPr>
          </a:p>
        </p:txBody>
      </p:sp>
      <p:sp>
        <p:nvSpPr>
          <p:cNvPr id="1839" name="Google Shape;1839;p48"/>
          <p:cNvSpPr txBox="1"/>
          <p:nvPr/>
        </p:nvSpPr>
        <p:spPr>
          <a:xfrm>
            <a:off x="4357686" y="3429000"/>
            <a:ext cx="2728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a</a:t>
            </a:r>
            <a:endParaRPr/>
          </a:p>
        </p:txBody>
      </p:sp>
      <p:sp>
        <p:nvSpPr>
          <p:cNvPr id="1840" name="Google Shape;1840;p48"/>
          <p:cNvSpPr txBox="1"/>
          <p:nvPr/>
        </p:nvSpPr>
        <p:spPr>
          <a:xfrm>
            <a:off x="4357686" y="3879745"/>
            <a:ext cx="28084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b</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4" name="Shape 1844"/>
        <p:cNvGrpSpPr/>
        <p:nvPr/>
      </p:nvGrpSpPr>
      <p:grpSpPr>
        <a:xfrm>
          <a:off x="0" y="0"/>
          <a:ext cx="0" cy="0"/>
          <a:chOff x="0" y="0"/>
          <a:chExt cx="0" cy="0"/>
        </a:xfrm>
      </p:grpSpPr>
      <p:grpSp>
        <p:nvGrpSpPr>
          <p:cNvPr id="1845" name="Google Shape;1845;p49"/>
          <p:cNvGrpSpPr/>
          <p:nvPr/>
        </p:nvGrpSpPr>
        <p:grpSpPr>
          <a:xfrm>
            <a:off x="71406" y="857256"/>
            <a:ext cx="8758442" cy="2571744"/>
            <a:chOff x="215900" y="857256"/>
            <a:chExt cx="8758442" cy="2571744"/>
          </a:xfrm>
        </p:grpSpPr>
        <p:pic>
          <p:nvPicPr>
            <p:cNvPr id="1846" name="Google Shape;1846;p49"/>
            <p:cNvPicPr preferRelativeResize="0"/>
            <p:nvPr/>
          </p:nvPicPr>
          <p:blipFill rotWithShape="1">
            <a:blip r:embed="rId3">
              <a:alphaModFix/>
            </a:blip>
            <a:srcRect b="84375" l="0" r="0" t="0"/>
            <a:stretch/>
          </p:blipFill>
          <p:spPr>
            <a:xfrm>
              <a:off x="215900" y="857256"/>
              <a:ext cx="8688622" cy="1071546"/>
            </a:xfrm>
            <a:prstGeom prst="rect">
              <a:avLst/>
            </a:prstGeom>
            <a:noFill/>
            <a:ln>
              <a:noFill/>
            </a:ln>
          </p:spPr>
        </p:pic>
        <p:pic>
          <p:nvPicPr>
            <p:cNvPr id="1847" name="Google Shape;1847;p49"/>
            <p:cNvPicPr preferRelativeResize="0"/>
            <p:nvPr/>
          </p:nvPicPr>
          <p:blipFill rotWithShape="1">
            <a:blip r:embed="rId3">
              <a:alphaModFix/>
            </a:blip>
            <a:srcRect b="49097" l="0" r="0" t="27985"/>
            <a:stretch/>
          </p:blipFill>
          <p:spPr>
            <a:xfrm>
              <a:off x="285720" y="1857364"/>
              <a:ext cx="8688622" cy="1571636"/>
            </a:xfrm>
            <a:prstGeom prst="rect">
              <a:avLst/>
            </a:prstGeom>
            <a:noFill/>
            <a:ln>
              <a:noFill/>
            </a:ln>
          </p:spPr>
        </p:pic>
      </p:grpSp>
      <p:pic>
        <p:nvPicPr>
          <p:cNvPr id="1848" name="Google Shape;1848;p49"/>
          <p:cNvPicPr preferRelativeResize="0"/>
          <p:nvPr/>
        </p:nvPicPr>
        <p:blipFill rotWithShape="1">
          <a:blip r:embed="rId4">
            <a:alphaModFix/>
          </a:blip>
          <a:srcRect b="22631" l="0" r="0" t="19760"/>
          <a:stretch/>
        </p:blipFill>
        <p:spPr>
          <a:xfrm>
            <a:off x="0" y="3786190"/>
            <a:ext cx="5937069" cy="2857520"/>
          </a:xfrm>
          <a:prstGeom prst="rect">
            <a:avLst/>
          </a:prstGeom>
          <a:noFill/>
          <a:ln>
            <a:noFill/>
          </a:ln>
        </p:spPr>
      </p:pic>
      <p:sp>
        <p:nvSpPr>
          <p:cNvPr id="1849" name="Google Shape;1849;p49"/>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Produzione di metaboliti secondari: Purple Tomato</a:t>
            </a:r>
            <a:endParaRPr sz="2800">
              <a:solidFill>
                <a:schemeClr val="dk1"/>
              </a:solidFill>
              <a:latin typeface="Calibri"/>
              <a:ea typeface="Calibri"/>
              <a:cs typeface="Calibri"/>
              <a:sym typeface="Calibri"/>
            </a:endParaRPr>
          </a:p>
        </p:txBody>
      </p:sp>
      <p:pic>
        <p:nvPicPr>
          <p:cNvPr id="1850" name="Google Shape;1850;p49"/>
          <p:cNvPicPr preferRelativeResize="0"/>
          <p:nvPr/>
        </p:nvPicPr>
        <p:blipFill rotWithShape="1">
          <a:blip r:embed="rId4">
            <a:alphaModFix/>
          </a:blip>
          <a:srcRect b="79426" l="0" r="0" t="0"/>
          <a:stretch/>
        </p:blipFill>
        <p:spPr>
          <a:xfrm>
            <a:off x="4500562" y="3714752"/>
            <a:ext cx="4155948" cy="714380"/>
          </a:xfrm>
          <a:prstGeom prst="rect">
            <a:avLst/>
          </a:prstGeom>
          <a:noFill/>
          <a:ln>
            <a:noFill/>
          </a:ln>
        </p:spPr>
      </p:pic>
      <p:pic>
        <p:nvPicPr>
          <p:cNvPr id="1851" name="Google Shape;1851;p49"/>
          <p:cNvPicPr preferRelativeResize="0"/>
          <p:nvPr/>
        </p:nvPicPr>
        <p:blipFill rotWithShape="1">
          <a:blip r:embed="rId4">
            <a:alphaModFix/>
          </a:blip>
          <a:srcRect b="2057" l="0" r="0" t="77907"/>
          <a:stretch/>
        </p:blipFill>
        <p:spPr>
          <a:xfrm>
            <a:off x="4786314" y="4643446"/>
            <a:ext cx="4155948" cy="695636"/>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5" name="Shape 1855"/>
        <p:cNvGrpSpPr/>
        <p:nvPr/>
      </p:nvGrpSpPr>
      <p:grpSpPr>
        <a:xfrm>
          <a:off x="0" y="0"/>
          <a:ext cx="0" cy="0"/>
          <a:chOff x="0" y="0"/>
          <a:chExt cx="0" cy="0"/>
        </a:xfrm>
      </p:grpSpPr>
      <p:pic>
        <p:nvPicPr>
          <p:cNvPr id="1856" name="Google Shape;1856;p50"/>
          <p:cNvPicPr preferRelativeResize="0"/>
          <p:nvPr/>
        </p:nvPicPr>
        <p:blipFill rotWithShape="1">
          <a:blip r:embed="rId3">
            <a:alphaModFix/>
          </a:blip>
          <a:srcRect b="0" l="0" r="0" t="13332"/>
          <a:stretch/>
        </p:blipFill>
        <p:spPr>
          <a:xfrm>
            <a:off x="0" y="1000108"/>
            <a:ext cx="9144000" cy="5740928"/>
          </a:xfrm>
          <a:prstGeom prst="rect">
            <a:avLst/>
          </a:prstGeom>
          <a:noFill/>
          <a:ln>
            <a:noFill/>
          </a:ln>
        </p:spPr>
      </p:pic>
      <p:sp>
        <p:nvSpPr>
          <p:cNvPr id="1857" name="Google Shape;1857;p50"/>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Ingegneria metabolica: un esempio particolare</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1" name="Shape 1861"/>
        <p:cNvGrpSpPr/>
        <p:nvPr/>
      </p:nvGrpSpPr>
      <p:grpSpPr>
        <a:xfrm>
          <a:off x="0" y="0"/>
          <a:ext cx="0" cy="0"/>
          <a:chOff x="0" y="0"/>
          <a:chExt cx="0" cy="0"/>
        </a:xfrm>
      </p:grpSpPr>
      <p:sp>
        <p:nvSpPr>
          <p:cNvPr id="1862" name="Google Shape;1862;p51"/>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Ingegneria metabolica: un esempio particolare</a:t>
            </a:r>
            <a:endParaRPr/>
          </a:p>
        </p:txBody>
      </p:sp>
      <p:pic>
        <p:nvPicPr>
          <p:cNvPr id="1863" name="Google Shape;1863;p51"/>
          <p:cNvPicPr preferRelativeResize="0"/>
          <p:nvPr/>
        </p:nvPicPr>
        <p:blipFill rotWithShape="1">
          <a:blip r:embed="rId3">
            <a:alphaModFix/>
          </a:blip>
          <a:srcRect b="57549" l="0" r="0" t="13332"/>
          <a:stretch/>
        </p:blipFill>
        <p:spPr>
          <a:xfrm>
            <a:off x="0" y="1000108"/>
            <a:ext cx="9144000" cy="1928826"/>
          </a:xfrm>
          <a:prstGeom prst="rect">
            <a:avLst/>
          </a:prstGeom>
          <a:noFill/>
          <a:ln>
            <a:noFill/>
          </a:ln>
        </p:spPr>
      </p:pic>
      <p:grpSp>
        <p:nvGrpSpPr>
          <p:cNvPr id="1864" name="Google Shape;1864;p51"/>
          <p:cNvGrpSpPr/>
          <p:nvPr/>
        </p:nvGrpSpPr>
        <p:grpSpPr>
          <a:xfrm>
            <a:off x="1016307" y="3071810"/>
            <a:ext cx="7127593" cy="2770655"/>
            <a:chOff x="714348" y="3286124"/>
            <a:chExt cx="7127593" cy="2770655"/>
          </a:xfrm>
        </p:grpSpPr>
        <p:grpSp>
          <p:nvGrpSpPr>
            <p:cNvPr id="1865" name="Google Shape;1865;p51"/>
            <p:cNvGrpSpPr/>
            <p:nvPr/>
          </p:nvGrpSpPr>
          <p:grpSpPr>
            <a:xfrm>
              <a:off x="714348" y="3357562"/>
              <a:ext cx="7127593" cy="2699217"/>
              <a:chOff x="714348" y="3357562"/>
              <a:chExt cx="7127593" cy="2699217"/>
            </a:xfrm>
          </p:grpSpPr>
          <p:pic>
            <p:nvPicPr>
              <p:cNvPr id="1866" name="Google Shape;1866;p51"/>
              <p:cNvPicPr preferRelativeResize="0"/>
              <p:nvPr/>
            </p:nvPicPr>
            <p:blipFill rotWithShape="1">
              <a:blip r:embed="rId4">
                <a:alphaModFix/>
              </a:blip>
              <a:srcRect b="0" l="3855" r="0" t="53228"/>
              <a:stretch/>
            </p:blipFill>
            <p:spPr>
              <a:xfrm>
                <a:off x="714348" y="3357562"/>
                <a:ext cx="7127593" cy="2699217"/>
              </a:xfrm>
              <a:prstGeom prst="rect">
                <a:avLst/>
              </a:prstGeom>
              <a:noFill/>
              <a:ln>
                <a:noFill/>
              </a:ln>
            </p:spPr>
          </p:pic>
          <p:sp>
            <p:nvSpPr>
              <p:cNvPr id="1867" name="Google Shape;1867;p51"/>
              <p:cNvSpPr/>
              <p:nvPr/>
            </p:nvSpPr>
            <p:spPr>
              <a:xfrm>
                <a:off x="857224" y="3429000"/>
                <a:ext cx="285752" cy="21431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68" name="Google Shape;1868;p51"/>
              <p:cNvSpPr/>
              <p:nvPr/>
            </p:nvSpPr>
            <p:spPr>
              <a:xfrm>
                <a:off x="4071934" y="3429000"/>
                <a:ext cx="285752" cy="21431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869" name="Google Shape;1869;p51"/>
            <p:cNvSpPr txBox="1"/>
            <p:nvPr/>
          </p:nvSpPr>
          <p:spPr>
            <a:xfrm>
              <a:off x="857224" y="3286124"/>
              <a:ext cx="2728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a</a:t>
              </a:r>
              <a:endParaRPr/>
            </a:p>
          </p:txBody>
        </p:sp>
        <p:sp>
          <p:nvSpPr>
            <p:cNvPr id="1870" name="Google Shape;1870;p51"/>
            <p:cNvSpPr txBox="1"/>
            <p:nvPr/>
          </p:nvSpPr>
          <p:spPr>
            <a:xfrm>
              <a:off x="4005402" y="3286124"/>
              <a:ext cx="28084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b</a:t>
              </a:r>
              <a:endParaRPr/>
            </a:p>
          </p:txBody>
        </p:sp>
      </p:grpSp>
      <p:sp>
        <p:nvSpPr>
          <p:cNvPr id="1871" name="Google Shape;1871;p51"/>
          <p:cNvSpPr txBox="1"/>
          <p:nvPr/>
        </p:nvSpPr>
        <p:spPr>
          <a:xfrm>
            <a:off x="1142976" y="5792948"/>
            <a:ext cx="6858048" cy="70788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1000">
                <a:solidFill>
                  <a:schemeClr val="dk1"/>
                </a:solidFill>
                <a:latin typeface="Calibri"/>
                <a:ea typeface="Calibri"/>
                <a:cs typeface="Calibri"/>
                <a:sym typeface="Calibri"/>
              </a:rPr>
              <a:t>Figure 2</a:t>
            </a:r>
            <a:r>
              <a:rPr lang="it-IT" sz="1000">
                <a:solidFill>
                  <a:schemeClr val="dk1"/>
                </a:solidFill>
                <a:latin typeface="Calibri"/>
                <a:ea typeface="Calibri"/>
                <a:cs typeface="Calibri"/>
                <a:sym typeface="Calibri"/>
              </a:rPr>
              <a:t> Characterization of sgAlpha-1 and sgAlpha-2 mutant plants. </a:t>
            </a:r>
            <a:r>
              <a:rPr b="1" lang="it-IT" sz="1000">
                <a:solidFill>
                  <a:schemeClr val="dk1"/>
                </a:solidFill>
                <a:latin typeface="Calibri"/>
                <a:ea typeface="Calibri"/>
                <a:cs typeface="Calibri"/>
                <a:sym typeface="Calibri"/>
              </a:rPr>
              <a:t>(a)</a:t>
            </a:r>
            <a:r>
              <a:rPr lang="it-IT" sz="1000">
                <a:solidFill>
                  <a:schemeClr val="dk1"/>
                </a:solidFill>
                <a:latin typeface="Calibri"/>
                <a:ea typeface="Calibri"/>
                <a:cs typeface="Calibri"/>
                <a:sym typeface="Calibri"/>
              </a:rPr>
              <a:t> A-PAGE of gliadins from sgAlpha-2 T1 half-seeds (named as T544, T545 and T553 lines) from T0 plant 10, V491 and V496 (plant 17), T666, T668 and T670 (plant 2) and the wild-type lines BW208, THA53 and DP. </a:t>
            </a:r>
            <a:r>
              <a:rPr b="1" lang="it-IT" sz="1000">
                <a:solidFill>
                  <a:schemeClr val="dk1"/>
                </a:solidFill>
                <a:latin typeface="Calibri"/>
                <a:ea typeface="Calibri"/>
                <a:cs typeface="Calibri"/>
                <a:sym typeface="Calibri"/>
              </a:rPr>
              <a:t>(b)</a:t>
            </a:r>
            <a:r>
              <a:rPr lang="it-IT" sz="1000">
                <a:solidFill>
                  <a:schemeClr val="dk1"/>
                </a:solidFill>
                <a:latin typeface="Calibri"/>
                <a:ea typeface="Calibri"/>
                <a:cs typeface="Calibri"/>
                <a:sym typeface="Calibri"/>
              </a:rPr>
              <a:t> MALDI-TOF analysis of the same gliadin extracts in (a) from T553 track (plant 10) and T558 (plant 12, Figure S8), and the BW208 wild type.</a:t>
            </a:r>
            <a:endParaRPr sz="1000">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5" name="Shape 1875"/>
        <p:cNvGrpSpPr/>
        <p:nvPr/>
      </p:nvGrpSpPr>
      <p:grpSpPr>
        <a:xfrm>
          <a:off x="0" y="0"/>
          <a:ext cx="0" cy="0"/>
          <a:chOff x="0" y="0"/>
          <a:chExt cx="0" cy="0"/>
        </a:xfrm>
      </p:grpSpPr>
      <p:pic>
        <p:nvPicPr>
          <p:cNvPr id="1876" name="Google Shape;1876;p52"/>
          <p:cNvPicPr preferRelativeResize="0"/>
          <p:nvPr/>
        </p:nvPicPr>
        <p:blipFill rotWithShape="1">
          <a:blip r:embed="rId3">
            <a:alphaModFix/>
          </a:blip>
          <a:srcRect b="56339" l="0" r="0" t="11458"/>
          <a:stretch/>
        </p:blipFill>
        <p:spPr>
          <a:xfrm>
            <a:off x="355600" y="785794"/>
            <a:ext cx="8414304" cy="2208482"/>
          </a:xfrm>
          <a:prstGeom prst="rect">
            <a:avLst/>
          </a:prstGeom>
          <a:noFill/>
          <a:ln>
            <a:noFill/>
          </a:ln>
        </p:spPr>
      </p:pic>
      <p:pic>
        <p:nvPicPr>
          <p:cNvPr descr="Which+Amino+Acids+Form+Acrylamide+Potato+Chip+Model+System+Studies.jpg" id="1877" name="Google Shape;1877;p52"/>
          <p:cNvPicPr preferRelativeResize="0"/>
          <p:nvPr/>
        </p:nvPicPr>
        <p:blipFill rotWithShape="1">
          <a:blip r:embed="rId4">
            <a:alphaModFix/>
          </a:blip>
          <a:srcRect b="43258" l="14272" r="8632" t="29220"/>
          <a:stretch/>
        </p:blipFill>
        <p:spPr>
          <a:xfrm>
            <a:off x="849826" y="3600123"/>
            <a:ext cx="7441173" cy="1992300"/>
          </a:xfrm>
          <a:prstGeom prst="rect">
            <a:avLst/>
          </a:prstGeom>
          <a:noFill/>
          <a:ln cap="flat" cmpd="sng" w="9525">
            <a:solidFill>
              <a:schemeClr val="dk1"/>
            </a:solidFill>
            <a:prstDash val="solid"/>
            <a:round/>
            <a:headEnd len="sm" w="sm" type="none"/>
            <a:tailEnd len="sm" w="sm" type="none"/>
          </a:ln>
        </p:spPr>
      </p:pic>
      <p:sp>
        <p:nvSpPr>
          <p:cNvPr id="1878" name="Google Shape;1878;p52"/>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Ingegneria metabolica: un esempio particolare</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2" name="Shape 1882"/>
        <p:cNvGrpSpPr/>
        <p:nvPr/>
      </p:nvGrpSpPr>
      <p:grpSpPr>
        <a:xfrm>
          <a:off x="0" y="0"/>
          <a:ext cx="0" cy="0"/>
          <a:chOff x="0" y="0"/>
          <a:chExt cx="0" cy="0"/>
        </a:xfrm>
      </p:grpSpPr>
      <p:pic>
        <p:nvPicPr>
          <p:cNvPr id="1883" name="Google Shape;1883;p53"/>
          <p:cNvPicPr preferRelativeResize="0"/>
          <p:nvPr/>
        </p:nvPicPr>
        <p:blipFill rotWithShape="1">
          <a:blip r:embed="rId3">
            <a:alphaModFix/>
          </a:blip>
          <a:srcRect b="0" l="0" r="0" t="11458"/>
          <a:stretch/>
        </p:blipFill>
        <p:spPr>
          <a:xfrm>
            <a:off x="355600" y="785794"/>
            <a:ext cx="8414304" cy="6072206"/>
          </a:xfrm>
          <a:prstGeom prst="rect">
            <a:avLst/>
          </a:prstGeom>
          <a:noFill/>
          <a:ln>
            <a:noFill/>
          </a:ln>
        </p:spPr>
      </p:pic>
      <p:sp>
        <p:nvSpPr>
          <p:cNvPr id="1884" name="Google Shape;1884;p53"/>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Ingegneria metabolica: un esempio particolare</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8" name="Shape 1888"/>
        <p:cNvGrpSpPr/>
        <p:nvPr/>
      </p:nvGrpSpPr>
      <p:grpSpPr>
        <a:xfrm>
          <a:off x="0" y="0"/>
          <a:ext cx="0" cy="0"/>
          <a:chOff x="0" y="0"/>
          <a:chExt cx="0" cy="0"/>
        </a:xfrm>
      </p:grpSpPr>
      <p:pic>
        <p:nvPicPr>
          <p:cNvPr id="1889" name="Google Shape;1889;p54"/>
          <p:cNvPicPr preferRelativeResize="0"/>
          <p:nvPr/>
        </p:nvPicPr>
        <p:blipFill rotWithShape="1">
          <a:blip r:embed="rId3">
            <a:alphaModFix/>
          </a:blip>
          <a:srcRect b="0" l="0" r="0" t="0"/>
          <a:stretch/>
        </p:blipFill>
        <p:spPr>
          <a:xfrm>
            <a:off x="-1587" y="3559204"/>
            <a:ext cx="9144000" cy="2481558"/>
          </a:xfrm>
          <a:prstGeom prst="rect">
            <a:avLst/>
          </a:prstGeom>
          <a:noFill/>
          <a:ln>
            <a:noFill/>
          </a:ln>
        </p:spPr>
      </p:pic>
      <p:pic>
        <p:nvPicPr>
          <p:cNvPr id="1890" name="Google Shape;1890;p54"/>
          <p:cNvPicPr preferRelativeResize="0"/>
          <p:nvPr/>
        </p:nvPicPr>
        <p:blipFill rotWithShape="1">
          <a:blip r:embed="rId4">
            <a:alphaModFix/>
          </a:blip>
          <a:srcRect b="56169" l="0" r="0" t="11458"/>
          <a:stretch/>
        </p:blipFill>
        <p:spPr>
          <a:xfrm>
            <a:off x="355600" y="785794"/>
            <a:ext cx="8414304" cy="2220133"/>
          </a:xfrm>
          <a:prstGeom prst="rect">
            <a:avLst/>
          </a:prstGeom>
          <a:noFill/>
          <a:ln>
            <a:noFill/>
          </a:ln>
        </p:spPr>
      </p:pic>
      <p:sp>
        <p:nvSpPr>
          <p:cNvPr id="1891" name="Google Shape;1891;p54"/>
          <p:cNvSpPr txBox="1"/>
          <p:nvPr/>
        </p:nvSpPr>
        <p:spPr>
          <a:xfrm>
            <a:off x="0" y="214290"/>
            <a:ext cx="9144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800">
                <a:solidFill>
                  <a:schemeClr val="dk1"/>
                </a:solidFill>
                <a:latin typeface="Calibri"/>
                <a:ea typeface="Calibri"/>
                <a:cs typeface="Calibri"/>
                <a:sym typeface="Calibri"/>
              </a:rPr>
              <a:t>Ingegneria metabolica: un esempio particolare</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5" name="Shape 1895"/>
        <p:cNvGrpSpPr/>
        <p:nvPr/>
      </p:nvGrpSpPr>
      <p:grpSpPr>
        <a:xfrm>
          <a:off x="0" y="0"/>
          <a:ext cx="0" cy="0"/>
          <a:chOff x="0" y="0"/>
          <a:chExt cx="0" cy="0"/>
        </a:xfrm>
      </p:grpSpPr>
      <p:pic>
        <p:nvPicPr>
          <p:cNvPr id="1896" name="Google Shape;1896;p55"/>
          <p:cNvPicPr preferRelativeResize="0"/>
          <p:nvPr/>
        </p:nvPicPr>
        <p:blipFill rotWithShape="1">
          <a:blip r:embed="rId3">
            <a:alphaModFix/>
          </a:blip>
          <a:srcRect b="0" l="0" r="0" t="0"/>
          <a:stretch/>
        </p:blipFill>
        <p:spPr>
          <a:xfrm>
            <a:off x="500034" y="238388"/>
            <a:ext cx="8220075" cy="3657600"/>
          </a:xfrm>
          <a:prstGeom prst="rect">
            <a:avLst/>
          </a:prstGeom>
          <a:noFill/>
          <a:ln>
            <a:noFill/>
          </a:ln>
        </p:spPr>
      </p:pic>
      <p:pic>
        <p:nvPicPr>
          <p:cNvPr id="1897" name="Google Shape;1897;p55"/>
          <p:cNvPicPr preferRelativeResize="0"/>
          <p:nvPr/>
        </p:nvPicPr>
        <p:blipFill rotWithShape="1">
          <a:blip r:embed="rId4">
            <a:alphaModFix/>
          </a:blip>
          <a:srcRect b="0" l="0" r="0" t="0"/>
          <a:stretch/>
        </p:blipFill>
        <p:spPr>
          <a:xfrm>
            <a:off x="197522" y="4136984"/>
            <a:ext cx="8786544" cy="2428892"/>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1" name="Shape 1901"/>
        <p:cNvGrpSpPr/>
        <p:nvPr/>
      </p:nvGrpSpPr>
      <p:grpSpPr>
        <a:xfrm>
          <a:off x="0" y="0"/>
          <a:ext cx="0" cy="0"/>
          <a:chOff x="0" y="0"/>
          <a:chExt cx="0" cy="0"/>
        </a:xfrm>
      </p:grpSpPr>
      <p:pic>
        <p:nvPicPr>
          <p:cNvPr descr="brocolli-raab-seeds.jpg" id="1902" name="Google Shape;1902;p56"/>
          <p:cNvPicPr preferRelativeResize="0"/>
          <p:nvPr/>
        </p:nvPicPr>
        <p:blipFill rotWithShape="1">
          <a:blip r:embed="rId3">
            <a:alphaModFix/>
          </a:blip>
          <a:srcRect b="8232" l="12065" r="12146" t="0"/>
          <a:stretch/>
        </p:blipFill>
        <p:spPr>
          <a:xfrm>
            <a:off x="59350" y="758503"/>
            <a:ext cx="5293816" cy="4277160"/>
          </a:xfrm>
          <a:prstGeom prst="rect">
            <a:avLst/>
          </a:prstGeom>
          <a:noFill/>
          <a:ln>
            <a:noFill/>
          </a:ln>
        </p:spPr>
      </p:pic>
      <p:pic>
        <p:nvPicPr>
          <p:cNvPr descr="Germogli-broccoli.jpg" id="1903" name="Google Shape;1903;p56"/>
          <p:cNvPicPr preferRelativeResize="0"/>
          <p:nvPr/>
        </p:nvPicPr>
        <p:blipFill rotWithShape="1">
          <a:blip r:embed="rId4">
            <a:alphaModFix/>
          </a:blip>
          <a:srcRect b="0" l="0" r="0" t="0"/>
          <a:stretch/>
        </p:blipFill>
        <p:spPr>
          <a:xfrm>
            <a:off x="5423493" y="758503"/>
            <a:ext cx="3657600" cy="5486400"/>
          </a:xfrm>
          <a:prstGeom prst="rect">
            <a:avLst/>
          </a:prstGeom>
          <a:noFill/>
          <a:ln>
            <a:noFill/>
          </a:ln>
        </p:spPr>
      </p:pic>
      <p:sp>
        <p:nvSpPr>
          <p:cNvPr id="1904" name="Google Shape;1904;p56"/>
          <p:cNvSpPr/>
          <p:nvPr/>
        </p:nvSpPr>
        <p:spPr>
          <a:xfrm rot="-1777535">
            <a:off x="3879900" y="5377193"/>
            <a:ext cx="1293780" cy="1068317"/>
          </a:xfrm>
          <a:prstGeom prst="curvedRightArrow">
            <a:avLst>
              <a:gd fmla="val 25000" name="adj1"/>
              <a:gd fmla="val 50000" name="adj2"/>
              <a:gd fmla="val 44714" name="adj3"/>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05" name="Google Shape;1905;p56"/>
          <p:cNvSpPr txBox="1"/>
          <p:nvPr/>
        </p:nvSpPr>
        <p:spPr>
          <a:xfrm>
            <a:off x="6373945" y="6244903"/>
            <a:ext cx="193137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400">
                <a:solidFill>
                  <a:schemeClr val="dk1"/>
                </a:solidFill>
                <a:latin typeface="Calibri"/>
                <a:ea typeface="Calibri"/>
                <a:cs typeface="Calibri"/>
                <a:sym typeface="Calibri"/>
              </a:rPr>
              <a:t>dopo 7 giorni di crescita </a:t>
            </a:r>
            <a:endParaRPr/>
          </a:p>
        </p:txBody>
      </p:sp>
      <p:sp>
        <p:nvSpPr>
          <p:cNvPr id="1906" name="Google Shape;1906;p56"/>
          <p:cNvSpPr txBox="1"/>
          <p:nvPr/>
        </p:nvSpPr>
        <p:spPr>
          <a:xfrm>
            <a:off x="69307" y="4703419"/>
            <a:ext cx="279670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400">
                <a:solidFill>
                  <a:schemeClr val="dk1"/>
                </a:solidFill>
                <a:latin typeface="Calibri"/>
                <a:ea typeface="Calibri"/>
                <a:cs typeface="Calibri"/>
                <a:sym typeface="Calibri"/>
              </a:rPr>
              <a:t>semi di broccolo (</a:t>
            </a:r>
            <a:r>
              <a:rPr i="1" lang="it-IT" sz="1400">
                <a:solidFill>
                  <a:schemeClr val="dk1"/>
                </a:solidFill>
                <a:latin typeface="Calibri"/>
                <a:ea typeface="Calibri"/>
                <a:cs typeface="Calibri"/>
                <a:sym typeface="Calibri"/>
              </a:rPr>
              <a:t>Brassica oleracea</a:t>
            </a:r>
            <a:r>
              <a:rPr lang="it-IT" sz="1400">
                <a:solidFill>
                  <a:schemeClr val="dk1"/>
                </a:solidFill>
                <a:latin typeface="Calibri"/>
                <a:ea typeface="Calibri"/>
                <a:cs typeface="Calibri"/>
                <a:sym typeface="Calibri"/>
              </a:rPr>
              <a:t>)</a:t>
            </a:r>
            <a:endParaRPr/>
          </a:p>
        </p:txBody>
      </p:sp>
      <p:sp>
        <p:nvSpPr>
          <p:cNvPr id="1907" name="Google Shape;1907;p56"/>
          <p:cNvSpPr txBox="1"/>
          <p:nvPr/>
        </p:nvSpPr>
        <p:spPr>
          <a:xfrm>
            <a:off x="5423493" y="784341"/>
            <a:ext cx="309196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400">
                <a:solidFill>
                  <a:schemeClr val="dk1"/>
                </a:solidFill>
                <a:latin typeface="Calibri"/>
                <a:ea typeface="Calibri"/>
                <a:cs typeface="Calibri"/>
                <a:sym typeface="Calibri"/>
              </a:rPr>
              <a:t>germogli di broccolo (</a:t>
            </a:r>
            <a:r>
              <a:rPr i="1" lang="it-IT" sz="1400">
                <a:solidFill>
                  <a:schemeClr val="dk1"/>
                </a:solidFill>
                <a:latin typeface="Calibri"/>
                <a:ea typeface="Calibri"/>
                <a:cs typeface="Calibri"/>
                <a:sym typeface="Calibri"/>
              </a:rPr>
              <a:t>Brassica oleracea</a:t>
            </a:r>
            <a:r>
              <a:rPr lang="it-IT" sz="1400">
                <a:solidFill>
                  <a:schemeClr val="dk1"/>
                </a:solidFill>
                <a:latin typeface="Calibri"/>
                <a:ea typeface="Calibri"/>
                <a:cs typeface="Calibri"/>
                <a:sym typeface="Calibri"/>
              </a:rPr>
              <a:t>)</a:t>
            </a:r>
            <a:endParaRPr/>
          </a:p>
        </p:txBody>
      </p:sp>
      <p:sp>
        <p:nvSpPr>
          <p:cNvPr id="1908" name="Google Shape;1908;p56"/>
          <p:cNvSpPr txBox="1"/>
          <p:nvPr/>
        </p:nvSpPr>
        <p:spPr>
          <a:xfrm>
            <a:off x="6373945" y="5138438"/>
            <a:ext cx="57757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dk1"/>
                </a:solidFill>
                <a:latin typeface="Calibri"/>
                <a:ea typeface="Calibri"/>
                <a:cs typeface="Calibri"/>
                <a:sym typeface="Calibri"/>
              </a:rPr>
              <a:t>radice</a:t>
            </a:r>
            <a:endParaRPr/>
          </a:p>
        </p:txBody>
      </p:sp>
      <p:sp>
        <p:nvSpPr>
          <p:cNvPr id="1909" name="Google Shape;1909;p56"/>
          <p:cNvSpPr txBox="1"/>
          <p:nvPr/>
        </p:nvSpPr>
        <p:spPr>
          <a:xfrm>
            <a:off x="8145326" y="5038295"/>
            <a:ext cx="74025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dk1"/>
                </a:solidFill>
                <a:latin typeface="Calibri"/>
                <a:ea typeface="Calibri"/>
                <a:cs typeface="Calibri"/>
                <a:sym typeface="Calibri"/>
              </a:rPr>
              <a:t>ipocotile</a:t>
            </a:r>
            <a:endParaRPr/>
          </a:p>
        </p:txBody>
      </p:sp>
      <p:sp>
        <p:nvSpPr>
          <p:cNvPr id="1910" name="Google Shape;1910;p56"/>
          <p:cNvSpPr txBox="1"/>
          <p:nvPr/>
        </p:nvSpPr>
        <p:spPr>
          <a:xfrm>
            <a:off x="7689588" y="1971890"/>
            <a:ext cx="82586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200">
                <a:solidFill>
                  <a:schemeClr val="dk1"/>
                </a:solidFill>
                <a:latin typeface="Calibri"/>
                <a:ea typeface="Calibri"/>
                <a:cs typeface="Calibri"/>
                <a:sym typeface="Calibri"/>
              </a:rPr>
              <a:t>cotiledoni</a:t>
            </a:r>
            <a:endParaRPr/>
          </a:p>
        </p:txBody>
      </p:sp>
      <p:cxnSp>
        <p:nvCxnSpPr>
          <p:cNvPr id="1911" name="Google Shape;1911;p56"/>
          <p:cNvCxnSpPr>
            <a:endCxn id="1908" idx="0"/>
          </p:cNvCxnSpPr>
          <p:nvPr/>
        </p:nvCxnSpPr>
        <p:spPr>
          <a:xfrm flipH="1">
            <a:off x="6662734" y="4703438"/>
            <a:ext cx="288900" cy="435000"/>
          </a:xfrm>
          <a:prstGeom prst="straightConnector1">
            <a:avLst/>
          </a:prstGeom>
          <a:noFill/>
          <a:ln cap="flat" cmpd="sng" w="12700">
            <a:solidFill>
              <a:schemeClr val="dk1"/>
            </a:solidFill>
            <a:prstDash val="solid"/>
            <a:round/>
            <a:headEnd len="sm" w="sm" type="none"/>
            <a:tailEnd len="sm" w="sm" type="none"/>
          </a:ln>
          <a:effectLst>
            <a:outerShdw blurRad="40000" rotWithShape="0" dir="5400000" dist="20000">
              <a:srgbClr val="000000">
                <a:alpha val="37647"/>
              </a:srgbClr>
            </a:outerShdw>
          </a:effectLst>
        </p:spPr>
      </p:cxnSp>
      <p:cxnSp>
        <p:nvCxnSpPr>
          <p:cNvPr id="1912" name="Google Shape;1912;p56"/>
          <p:cNvCxnSpPr>
            <a:endCxn id="1909" idx="0"/>
          </p:cNvCxnSpPr>
          <p:nvPr/>
        </p:nvCxnSpPr>
        <p:spPr>
          <a:xfrm>
            <a:off x="8145255" y="4237595"/>
            <a:ext cx="370200" cy="800700"/>
          </a:xfrm>
          <a:prstGeom prst="straightConnector1">
            <a:avLst/>
          </a:prstGeom>
          <a:noFill/>
          <a:ln cap="flat" cmpd="sng" w="12700">
            <a:solidFill>
              <a:schemeClr val="dk1"/>
            </a:solidFill>
            <a:prstDash val="solid"/>
            <a:round/>
            <a:headEnd len="sm" w="sm" type="none"/>
            <a:tailEnd len="sm" w="sm" type="none"/>
          </a:ln>
          <a:effectLst>
            <a:outerShdw blurRad="40000" rotWithShape="0" dir="5400000" dist="20000">
              <a:srgbClr val="000000">
                <a:alpha val="37647"/>
              </a:srgbClr>
            </a:outerShdw>
          </a:effectLst>
        </p:spPr>
      </p:cxnSp>
      <p:cxnSp>
        <p:nvCxnSpPr>
          <p:cNvPr id="1913" name="Google Shape;1913;p56"/>
          <p:cNvCxnSpPr/>
          <p:nvPr/>
        </p:nvCxnSpPr>
        <p:spPr>
          <a:xfrm flipH="1">
            <a:off x="7774551" y="2248889"/>
            <a:ext cx="338110" cy="979802"/>
          </a:xfrm>
          <a:prstGeom prst="straightConnector1">
            <a:avLst/>
          </a:prstGeom>
          <a:noFill/>
          <a:ln cap="flat" cmpd="sng" w="12700">
            <a:solidFill>
              <a:schemeClr val="dk1"/>
            </a:solidFill>
            <a:prstDash val="solid"/>
            <a:round/>
            <a:headEnd len="sm" w="sm" type="none"/>
            <a:tailEnd len="sm" w="sm" type="none"/>
          </a:ln>
          <a:effectLst>
            <a:outerShdw blurRad="40000" rotWithShape="0" dir="5400000" dist="20000">
              <a:srgbClr val="000000">
                <a:alpha val="37647"/>
              </a:srgbClr>
            </a:outerShdw>
          </a:effectLst>
        </p:spPr>
      </p:cxnSp>
      <p:cxnSp>
        <p:nvCxnSpPr>
          <p:cNvPr id="1914" name="Google Shape;1914;p56"/>
          <p:cNvCxnSpPr/>
          <p:nvPr/>
        </p:nvCxnSpPr>
        <p:spPr>
          <a:xfrm flipH="1">
            <a:off x="7653978" y="2248889"/>
            <a:ext cx="455738" cy="979802"/>
          </a:xfrm>
          <a:prstGeom prst="straightConnector1">
            <a:avLst/>
          </a:prstGeom>
          <a:noFill/>
          <a:ln cap="flat" cmpd="sng" w="127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915" name="Google Shape;1915;p56"/>
          <p:cNvSpPr txBox="1"/>
          <p:nvPr/>
        </p:nvSpPr>
        <p:spPr>
          <a:xfrm>
            <a:off x="0" y="71101"/>
            <a:ext cx="9143999"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400">
                <a:solidFill>
                  <a:schemeClr val="dk1"/>
                </a:solidFill>
                <a:latin typeface="Calibri"/>
                <a:ea typeface="Calibri"/>
                <a:cs typeface="Calibri"/>
                <a:sym typeface="Calibri"/>
              </a:rPr>
              <a:t>Broccolo</a:t>
            </a:r>
            <a:r>
              <a:rPr i="1" lang="it-IT" sz="2400">
                <a:solidFill>
                  <a:schemeClr val="dk1"/>
                </a:solidFill>
                <a:latin typeface="Calibri"/>
                <a:ea typeface="Calibri"/>
                <a:cs typeface="Calibri"/>
                <a:sym typeface="Calibri"/>
              </a:rPr>
              <a:t> </a:t>
            </a:r>
            <a:r>
              <a:rPr lang="it-IT" sz="2400">
                <a:solidFill>
                  <a:schemeClr val="dk1"/>
                </a:solidFill>
                <a:latin typeface="Calibri"/>
                <a:ea typeface="Calibri"/>
                <a:cs typeface="Calibri"/>
                <a:sym typeface="Calibri"/>
              </a:rPr>
              <a:t>(</a:t>
            </a:r>
            <a:r>
              <a:rPr i="1" lang="it-IT" sz="2400">
                <a:solidFill>
                  <a:schemeClr val="dk1"/>
                </a:solidFill>
                <a:latin typeface="Calibri"/>
                <a:ea typeface="Calibri"/>
                <a:cs typeface="Calibri"/>
                <a:sym typeface="Calibri"/>
              </a:rPr>
              <a:t>Brassica oleracea</a:t>
            </a:r>
            <a:r>
              <a:rPr lang="it-IT" sz="2400">
                <a:solidFill>
                  <a:schemeClr val="dk1"/>
                </a:solidFill>
                <a:latin typeface="Calibri"/>
                <a:ea typeface="Calibri"/>
                <a:cs typeface="Calibri"/>
                <a:sym typeface="Calibri"/>
              </a:rPr>
              <a:t>)…</a:t>
            </a:r>
            <a:endParaRPr/>
          </a:p>
        </p:txBody>
      </p:sp>
      <p:pic>
        <p:nvPicPr>
          <p:cNvPr descr="Broccoli.jpg" id="1916" name="Google Shape;1916;p56"/>
          <p:cNvPicPr preferRelativeResize="0"/>
          <p:nvPr/>
        </p:nvPicPr>
        <p:blipFill rotWithShape="1">
          <a:blip r:embed="rId5">
            <a:alphaModFix amt="13000"/>
          </a:blip>
          <a:srcRect b="0" l="0" r="0" t="0"/>
          <a:stretch/>
        </p:blipFill>
        <p:spPr>
          <a:xfrm>
            <a:off x="0" y="-1029"/>
            <a:ext cx="9144000" cy="6859029"/>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0" name="Shape 1920"/>
        <p:cNvGrpSpPr/>
        <p:nvPr/>
      </p:nvGrpSpPr>
      <p:grpSpPr>
        <a:xfrm>
          <a:off x="0" y="0"/>
          <a:ext cx="0" cy="0"/>
          <a:chOff x="0" y="0"/>
          <a:chExt cx="0" cy="0"/>
        </a:xfrm>
      </p:grpSpPr>
      <p:pic>
        <p:nvPicPr>
          <p:cNvPr id="1921" name="Google Shape;1921;p57"/>
          <p:cNvPicPr preferRelativeResize="0"/>
          <p:nvPr/>
        </p:nvPicPr>
        <p:blipFill rotWithShape="1">
          <a:blip r:embed="rId3">
            <a:alphaModFix/>
          </a:blip>
          <a:srcRect b="0" l="0" r="0" t="0"/>
          <a:stretch/>
        </p:blipFill>
        <p:spPr>
          <a:xfrm>
            <a:off x="5027341" y="2230452"/>
            <a:ext cx="3776470" cy="3836567"/>
          </a:xfrm>
          <a:prstGeom prst="rect">
            <a:avLst/>
          </a:prstGeom>
          <a:noFill/>
          <a:ln>
            <a:noFill/>
          </a:ln>
        </p:spPr>
      </p:pic>
      <p:sp>
        <p:nvSpPr>
          <p:cNvPr id="1922" name="Google Shape;1922;p57"/>
          <p:cNvSpPr txBox="1"/>
          <p:nvPr/>
        </p:nvSpPr>
        <p:spPr>
          <a:xfrm>
            <a:off x="5108353" y="2203366"/>
            <a:ext cx="1661409" cy="95410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lt1"/>
                </a:solidFill>
                <a:latin typeface="Calibri"/>
                <a:ea typeface="Calibri"/>
                <a:cs typeface="Calibri"/>
                <a:sym typeface="Calibri"/>
              </a:rPr>
              <a:t>(A) Succo realizzato a partire da germogli cresciuti al buio</a:t>
            </a:r>
            <a:endParaRPr/>
          </a:p>
        </p:txBody>
      </p:sp>
      <p:sp>
        <p:nvSpPr>
          <p:cNvPr id="1923" name="Google Shape;1923;p57"/>
          <p:cNvSpPr txBox="1"/>
          <p:nvPr/>
        </p:nvSpPr>
        <p:spPr>
          <a:xfrm>
            <a:off x="6951198" y="2203366"/>
            <a:ext cx="1746304" cy="116955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1400">
                <a:solidFill>
                  <a:schemeClr val="lt1"/>
                </a:solidFill>
                <a:latin typeface="Calibri"/>
                <a:ea typeface="Calibri"/>
                <a:cs typeface="Calibri"/>
                <a:sym typeface="Calibri"/>
              </a:rPr>
              <a:t>(B) Succo realizzato a partire da germogli cresciuti alla luce con alta concentrazione di saccarosio</a:t>
            </a:r>
            <a:endParaRPr/>
          </a:p>
        </p:txBody>
      </p:sp>
      <p:pic>
        <p:nvPicPr>
          <p:cNvPr descr="germogli.png" id="1924" name="Google Shape;1924;p57"/>
          <p:cNvPicPr preferRelativeResize="0"/>
          <p:nvPr/>
        </p:nvPicPr>
        <p:blipFill rotWithShape="1">
          <a:blip r:embed="rId4">
            <a:alphaModFix/>
          </a:blip>
          <a:srcRect b="0" l="12154" r="20706" t="0"/>
          <a:stretch/>
        </p:blipFill>
        <p:spPr>
          <a:xfrm>
            <a:off x="1004775" y="3787650"/>
            <a:ext cx="2680605" cy="2281483"/>
          </a:xfrm>
          <a:prstGeom prst="rect">
            <a:avLst/>
          </a:prstGeom>
          <a:noFill/>
          <a:ln cap="flat" cmpd="sng" w="9525">
            <a:solidFill>
              <a:srgbClr val="7F7F7F"/>
            </a:solidFill>
            <a:prstDash val="solid"/>
            <a:round/>
            <a:headEnd len="sm" w="sm" type="none"/>
            <a:tailEnd len="sm" w="sm" type="none"/>
          </a:ln>
        </p:spPr>
      </p:pic>
      <p:pic>
        <p:nvPicPr>
          <p:cNvPr descr="PRD_germogli_garlicsprouts.jpg" id="1925" name="Google Shape;1925;p57"/>
          <p:cNvPicPr preferRelativeResize="0"/>
          <p:nvPr/>
        </p:nvPicPr>
        <p:blipFill rotWithShape="1">
          <a:blip r:embed="rId5">
            <a:alphaModFix/>
          </a:blip>
          <a:srcRect b="0" l="5178" r="6699" t="0"/>
          <a:stretch/>
        </p:blipFill>
        <p:spPr>
          <a:xfrm>
            <a:off x="1004775" y="1071546"/>
            <a:ext cx="2680605" cy="2281483"/>
          </a:xfrm>
          <a:prstGeom prst="rect">
            <a:avLst/>
          </a:prstGeom>
          <a:noFill/>
          <a:ln cap="flat" cmpd="sng" w="9525">
            <a:solidFill>
              <a:srgbClr val="7F7F7F"/>
            </a:solidFill>
            <a:prstDash val="solid"/>
            <a:round/>
            <a:headEnd len="sm" w="sm" type="none"/>
            <a:tailEnd len="sm" w="sm" type="none"/>
          </a:ln>
        </p:spPr>
      </p:pic>
      <p:sp>
        <p:nvSpPr>
          <p:cNvPr id="1926" name="Google Shape;1926;p57"/>
          <p:cNvSpPr txBox="1"/>
          <p:nvPr/>
        </p:nvSpPr>
        <p:spPr>
          <a:xfrm>
            <a:off x="1004775" y="3320535"/>
            <a:ext cx="2680605" cy="33855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1600">
                <a:solidFill>
                  <a:schemeClr val="dk1"/>
                </a:solidFill>
                <a:latin typeface="Calibri"/>
                <a:ea typeface="Calibri"/>
                <a:cs typeface="Calibri"/>
                <a:sym typeface="Calibri"/>
              </a:rPr>
              <a:t>(A)    </a:t>
            </a:r>
            <a:r>
              <a:rPr lang="it-IT" sz="1400">
                <a:solidFill>
                  <a:schemeClr val="dk1"/>
                </a:solidFill>
                <a:latin typeface="Calibri"/>
                <a:ea typeface="Calibri"/>
                <a:cs typeface="Calibri"/>
                <a:sym typeface="Calibri"/>
              </a:rPr>
              <a:t>germogli cresciuti al buio</a:t>
            </a:r>
            <a:endParaRPr/>
          </a:p>
        </p:txBody>
      </p:sp>
      <p:sp>
        <p:nvSpPr>
          <p:cNvPr id="1927" name="Google Shape;1927;p57"/>
          <p:cNvSpPr txBox="1"/>
          <p:nvPr/>
        </p:nvSpPr>
        <p:spPr>
          <a:xfrm>
            <a:off x="1016115" y="6026191"/>
            <a:ext cx="2680605" cy="55399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it-IT" sz="1600">
                <a:solidFill>
                  <a:srgbClr val="000000"/>
                </a:solidFill>
                <a:latin typeface="Calibri"/>
                <a:ea typeface="Calibri"/>
                <a:cs typeface="Calibri"/>
                <a:sym typeface="Calibri"/>
              </a:rPr>
              <a:t>(B) </a:t>
            </a:r>
            <a:r>
              <a:rPr lang="it-IT" sz="1400">
                <a:solidFill>
                  <a:srgbClr val="000000"/>
                </a:solidFill>
                <a:latin typeface="Calibri"/>
                <a:ea typeface="Calibri"/>
                <a:cs typeface="Calibri"/>
                <a:sym typeface="Calibri"/>
              </a:rPr>
              <a:t>germogli cresciuti alla luce con alta concentrazione di saccarosio</a:t>
            </a:r>
            <a:endParaRPr/>
          </a:p>
        </p:txBody>
      </p:sp>
      <p:sp>
        <p:nvSpPr>
          <p:cNvPr id="1928" name="Google Shape;1928;p57"/>
          <p:cNvSpPr/>
          <p:nvPr/>
        </p:nvSpPr>
        <p:spPr>
          <a:xfrm rot="-7179460">
            <a:off x="4154264" y="1001789"/>
            <a:ext cx="1054052" cy="2089019"/>
          </a:xfrm>
          <a:prstGeom prst="curvedLeftArrow">
            <a:avLst>
              <a:gd fmla="val 26001" name="adj1"/>
              <a:gd fmla="val 47646" name="adj2"/>
              <a:gd fmla="val 58865" name="adj3"/>
            </a:avLst>
          </a:prstGeom>
          <a:gradFill>
            <a:gsLst>
              <a:gs pos="0">
                <a:srgbClr val="2D5C97"/>
              </a:gs>
              <a:gs pos="80000">
                <a:srgbClr val="3C7AC5"/>
              </a:gs>
              <a:gs pos="100000">
                <a:srgbClr val="397BC9"/>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descr="Broccoli.jpg" id="1929" name="Google Shape;1929;p57"/>
          <p:cNvPicPr preferRelativeResize="0"/>
          <p:nvPr/>
        </p:nvPicPr>
        <p:blipFill rotWithShape="1">
          <a:blip r:embed="rId6">
            <a:alphaModFix amt="13000"/>
          </a:blip>
          <a:srcRect b="0" l="0" r="0" t="0"/>
          <a:stretch/>
        </p:blipFill>
        <p:spPr>
          <a:xfrm>
            <a:off x="0" y="-1029"/>
            <a:ext cx="9144000" cy="6859029"/>
          </a:xfrm>
          <a:prstGeom prst="rect">
            <a:avLst/>
          </a:prstGeom>
          <a:noFill/>
          <a:ln>
            <a:noFill/>
          </a:ln>
        </p:spPr>
      </p:pic>
      <p:sp>
        <p:nvSpPr>
          <p:cNvPr id="1930" name="Google Shape;1930;p57"/>
          <p:cNvSpPr txBox="1"/>
          <p:nvPr/>
        </p:nvSpPr>
        <p:spPr>
          <a:xfrm>
            <a:off x="154304" y="71101"/>
            <a:ext cx="8830941"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it-IT" sz="2400">
                <a:solidFill>
                  <a:schemeClr val="dk1"/>
                </a:solidFill>
                <a:latin typeface="Calibri"/>
                <a:ea typeface="Calibri"/>
                <a:cs typeface="Calibri"/>
                <a:sym typeface="Calibri"/>
              </a:rPr>
              <a:t>Due diverse condizioni di crescita: al buio (usato come controllo) ed alla luce con alta concentrazione di saccarosio</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4" name="Shape 1934"/>
        <p:cNvGrpSpPr/>
        <p:nvPr/>
      </p:nvGrpSpPr>
      <p:grpSpPr>
        <a:xfrm>
          <a:off x="0" y="0"/>
          <a:ext cx="0" cy="0"/>
          <a:chOff x="0" y="0"/>
          <a:chExt cx="0" cy="0"/>
        </a:xfrm>
      </p:grpSpPr>
      <p:sp>
        <p:nvSpPr>
          <p:cNvPr id="1935" name="Google Shape;1935;p58"/>
          <p:cNvSpPr txBox="1"/>
          <p:nvPr/>
        </p:nvSpPr>
        <p:spPr>
          <a:xfrm>
            <a:off x="0" y="71101"/>
            <a:ext cx="9143999" cy="120032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400">
                <a:solidFill>
                  <a:schemeClr val="dk1"/>
                </a:solidFill>
                <a:latin typeface="Calibri"/>
                <a:ea typeface="Calibri"/>
                <a:cs typeface="Calibri"/>
                <a:sym typeface="Calibri"/>
              </a:rPr>
              <a:t>L’analisi degli estratti rivela una più alta concentrazione di molecole bioattive nei succhi provenienti da germogli cresciuti in condizioni di stress rispetto a quelli di controllo </a:t>
            </a:r>
            <a:endParaRPr/>
          </a:p>
        </p:txBody>
      </p:sp>
      <p:pic>
        <p:nvPicPr>
          <p:cNvPr id="1936" name="Google Shape;1936;p58"/>
          <p:cNvPicPr preferRelativeResize="0"/>
          <p:nvPr/>
        </p:nvPicPr>
        <p:blipFill rotWithShape="1">
          <a:blip r:embed="rId3">
            <a:alphaModFix/>
          </a:blip>
          <a:srcRect b="0" l="0" r="0" t="0"/>
          <a:stretch/>
        </p:blipFill>
        <p:spPr>
          <a:xfrm>
            <a:off x="52381" y="2571744"/>
            <a:ext cx="3693668" cy="2000264"/>
          </a:xfrm>
          <a:prstGeom prst="rect">
            <a:avLst/>
          </a:prstGeom>
          <a:noFill/>
          <a:ln>
            <a:noFill/>
          </a:ln>
        </p:spPr>
      </p:pic>
      <p:pic>
        <p:nvPicPr>
          <p:cNvPr descr="Broccoli.jpg" id="1937" name="Google Shape;1937;p58"/>
          <p:cNvPicPr preferRelativeResize="0"/>
          <p:nvPr/>
        </p:nvPicPr>
        <p:blipFill rotWithShape="1">
          <a:blip r:embed="rId4">
            <a:alphaModFix amt="13000"/>
          </a:blip>
          <a:srcRect b="0" l="0" r="0" t="0"/>
          <a:stretch/>
        </p:blipFill>
        <p:spPr>
          <a:xfrm>
            <a:off x="0" y="0"/>
            <a:ext cx="9144000" cy="6859029"/>
          </a:xfrm>
          <a:prstGeom prst="rect">
            <a:avLst/>
          </a:prstGeom>
          <a:noFill/>
          <a:ln>
            <a:noFill/>
          </a:ln>
        </p:spPr>
      </p:pic>
      <p:pic>
        <p:nvPicPr>
          <p:cNvPr descr="HPLC_2.psd" id="1938" name="Google Shape;1938;p58"/>
          <p:cNvPicPr preferRelativeResize="0"/>
          <p:nvPr/>
        </p:nvPicPr>
        <p:blipFill rotWithShape="1">
          <a:blip r:embed="rId5">
            <a:alphaModFix/>
          </a:blip>
          <a:srcRect b="0" l="1708" r="0" t="0"/>
          <a:stretch/>
        </p:blipFill>
        <p:spPr>
          <a:xfrm>
            <a:off x="3796696" y="2000240"/>
            <a:ext cx="5320008" cy="3236871"/>
          </a:xfrm>
          <a:prstGeom prst="rect">
            <a:avLst/>
          </a:prstGeom>
          <a:noFill/>
          <a:ln>
            <a:noFill/>
          </a:ln>
        </p:spPr>
      </p:pic>
      <p:sp>
        <p:nvSpPr>
          <p:cNvPr id="1939" name="Google Shape;1939;p58"/>
          <p:cNvSpPr txBox="1"/>
          <p:nvPr/>
        </p:nvSpPr>
        <p:spPr>
          <a:xfrm>
            <a:off x="4143372" y="1714488"/>
            <a:ext cx="1272125" cy="21432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it-IT" sz="1400">
                <a:solidFill>
                  <a:schemeClr val="dk1"/>
                </a:solidFill>
                <a:latin typeface="Calibri"/>
                <a:ea typeface="Calibri"/>
                <a:cs typeface="Calibri"/>
                <a:sym typeface="Calibri"/>
              </a:rPr>
              <a:t>Profilo HPLC a 280 nm</a:t>
            </a:r>
            <a:endParaRPr/>
          </a:p>
        </p:txBody>
      </p:sp>
      <p:sp>
        <p:nvSpPr>
          <p:cNvPr id="1940" name="Google Shape;1940;p58"/>
          <p:cNvSpPr txBox="1"/>
          <p:nvPr/>
        </p:nvSpPr>
        <p:spPr>
          <a:xfrm>
            <a:off x="6871664" y="2102172"/>
            <a:ext cx="2138599"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t-IT" sz="1200">
                <a:solidFill>
                  <a:schemeClr val="dk1"/>
                </a:solidFill>
                <a:latin typeface="Calibri"/>
                <a:ea typeface="Calibri"/>
                <a:cs typeface="Calibri"/>
                <a:sym typeface="Calibri"/>
              </a:rPr>
              <a:t>Germogli cresciuti al buio</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it-IT" sz="1200">
                <a:solidFill>
                  <a:schemeClr val="dk1"/>
                </a:solidFill>
                <a:latin typeface="Calibri"/>
                <a:ea typeface="Calibri"/>
                <a:cs typeface="Calibri"/>
                <a:sym typeface="Calibri"/>
              </a:rPr>
              <a:t>Germogli cresciuti in condizioni</a:t>
            </a:r>
            <a:endParaRPr/>
          </a:p>
          <a:p>
            <a:pPr indent="0" lvl="0" marL="0" marR="0" rtl="0" algn="l">
              <a:spcBef>
                <a:spcPts val="0"/>
              </a:spcBef>
              <a:spcAft>
                <a:spcPts val="0"/>
              </a:spcAft>
              <a:buNone/>
            </a:pPr>
            <a:r>
              <a:rPr lang="it-IT" sz="1200">
                <a:solidFill>
                  <a:schemeClr val="dk1"/>
                </a:solidFill>
                <a:latin typeface="Calibri"/>
                <a:ea typeface="Calibri"/>
                <a:cs typeface="Calibri"/>
                <a:sym typeface="Calibri"/>
              </a:rPr>
              <a:t>di luce e saccarosio</a:t>
            </a:r>
            <a:endParaRPr/>
          </a:p>
        </p:txBody>
      </p:sp>
      <p:cxnSp>
        <p:nvCxnSpPr>
          <p:cNvPr id="1941" name="Google Shape;1941;p58"/>
          <p:cNvCxnSpPr/>
          <p:nvPr/>
        </p:nvCxnSpPr>
        <p:spPr>
          <a:xfrm rot="5400000">
            <a:off x="1811187" y="3536157"/>
            <a:ext cx="3929090" cy="1588"/>
          </a:xfrm>
          <a:prstGeom prst="straightConnector1">
            <a:avLst/>
          </a:prstGeom>
          <a:noFill/>
          <a:ln cap="flat" cmpd="sng" w="9525">
            <a:solidFill>
              <a:schemeClr val="dk1"/>
            </a:solidFill>
            <a:prstDash val="solid"/>
            <a:round/>
            <a:headEnd len="sm" w="sm" type="none"/>
            <a:tailEnd len="sm" w="sm" type="none"/>
          </a:ln>
        </p:spPr>
      </p:cxnSp>
      <p:cxnSp>
        <p:nvCxnSpPr>
          <p:cNvPr id="1942" name="Google Shape;1942;p58"/>
          <p:cNvCxnSpPr/>
          <p:nvPr/>
        </p:nvCxnSpPr>
        <p:spPr>
          <a:xfrm>
            <a:off x="6544968" y="2605436"/>
            <a:ext cx="357190" cy="1588"/>
          </a:xfrm>
          <a:prstGeom prst="straightConnector1">
            <a:avLst/>
          </a:prstGeom>
          <a:noFill/>
          <a:ln cap="flat" cmpd="sng" w="25400">
            <a:solidFill>
              <a:srgbClr val="4A7DBA"/>
            </a:solidFill>
            <a:prstDash val="solid"/>
            <a:round/>
            <a:headEnd len="sm" w="sm" type="none"/>
            <a:tailEnd len="sm" w="sm" type="none"/>
          </a:ln>
        </p:spPr>
      </p:cxnSp>
      <p:cxnSp>
        <p:nvCxnSpPr>
          <p:cNvPr id="1943" name="Google Shape;1943;p58"/>
          <p:cNvCxnSpPr/>
          <p:nvPr/>
        </p:nvCxnSpPr>
        <p:spPr>
          <a:xfrm>
            <a:off x="6544968" y="2245048"/>
            <a:ext cx="357190" cy="1588"/>
          </a:xfrm>
          <a:prstGeom prst="straightConnector1">
            <a:avLst/>
          </a:prstGeom>
          <a:noFill/>
          <a:ln cap="flat" cmpd="sng" w="25400">
            <a:solidFill>
              <a:schemeClr val="dk1"/>
            </a:solidFill>
            <a:prstDash val="solid"/>
            <a:round/>
            <a:headEnd len="sm" w="sm" type="none"/>
            <a:tailEnd len="sm" w="sm" type="none"/>
          </a:ln>
        </p:spPr>
      </p:cxn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7" name="Shape 1947"/>
        <p:cNvGrpSpPr/>
        <p:nvPr/>
      </p:nvGrpSpPr>
      <p:grpSpPr>
        <a:xfrm>
          <a:off x="0" y="0"/>
          <a:ext cx="0" cy="0"/>
          <a:chOff x="0" y="0"/>
          <a:chExt cx="0" cy="0"/>
        </a:xfrm>
      </p:grpSpPr>
      <p:sp>
        <p:nvSpPr>
          <p:cNvPr id="1948" name="Google Shape;1948;p59"/>
          <p:cNvSpPr txBox="1"/>
          <p:nvPr/>
        </p:nvSpPr>
        <p:spPr>
          <a:xfrm>
            <a:off x="0" y="71101"/>
            <a:ext cx="9143999" cy="120032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it-IT" sz="2400">
                <a:solidFill>
                  <a:schemeClr val="dk1"/>
                </a:solidFill>
                <a:latin typeface="Calibri"/>
                <a:ea typeface="Calibri"/>
                <a:cs typeface="Calibri"/>
                <a:sym typeface="Calibri"/>
              </a:rPr>
              <a:t>L’analisi degli estratti rivela una più alta capacità antiossidante dei succhi provenienti da germogli cresciuti in condizioni di stress rispetto a quelli di controllo </a:t>
            </a:r>
            <a:endParaRPr/>
          </a:p>
        </p:txBody>
      </p:sp>
      <p:pic>
        <p:nvPicPr>
          <p:cNvPr id="1949" name="Google Shape;1949;p59"/>
          <p:cNvPicPr preferRelativeResize="0"/>
          <p:nvPr/>
        </p:nvPicPr>
        <p:blipFill rotWithShape="1">
          <a:blip r:embed="rId3">
            <a:alphaModFix/>
          </a:blip>
          <a:srcRect b="0" l="0" r="0" t="0"/>
          <a:stretch/>
        </p:blipFill>
        <p:spPr>
          <a:xfrm>
            <a:off x="1715840" y="1634398"/>
            <a:ext cx="5800499" cy="4306431"/>
          </a:xfrm>
          <a:prstGeom prst="rect">
            <a:avLst/>
          </a:prstGeom>
          <a:noFill/>
          <a:ln>
            <a:noFill/>
          </a:ln>
        </p:spPr>
      </p:pic>
      <p:pic>
        <p:nvPicPr>
          <p:cNvPr descr="Broccoli.jpg" id="1950" name="Google Shape;1950;p59"/>
          <p:cNvPicPr preferRelativeResize="0"/>
          <p:nvPr/>
        </p:nvPicPr>
        <p:blipFill rotWithShape="1">
          <a:blip r:embed="rId4">
            <a:alphaModFix amt="13000"/>
          </a:blip>
          <a:srcRect b="0" l="0" r="0" t="0"/>
          <a:stretch/>
        </p:blipFill>
        <p:spPr>
          <a:xfrm>
            <a:off x="0" y="-1029"/>
            <a:ext cx="9144000" cy="685902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2021-04-08T08:28:17Z</dcterms:created>
  <dc:creator>standard</dc:creator>
</cp:coreProperties>
</file>